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65" r:id="rId2"/>
    <p:sldId id="720" r:id="rId3"/>
    <p:sldId id="763" r:id="rId4"/>
    <p:sldId id="740" r:id="rId5"/>
    <p:sldId id="764" r:id="rId6"/>
    <p:sldId id="725" r:id="rId7"/>
    <p:sldId id="718" r:id="rId8"/>
    <p:sldId id="765" r:id="rId9"/>
    <p:sldId id="722" r:id="rId10"/>
    <p:sldId id="723" r:id="rId11"/>
    <p:sldId id="766" r:id="rId12"/>
    <p:sldId id="724" r:id="rId13"/>
    <p:sldId id="726" r:id="rId14"/>
    <p:sldId id="719" r:id="rId15"/>
    <p:sldId id="729" r:id="rId16"/>
    <p:sldId id="730" r:id="rId17"/>
    <p:sldId id="731" r:id="rId18"/>
    <p:sldId id="732" r:id="rId19"/>
    <p:sldId id="733" r:id="rId20"/>
    <p:sldId id="734" r:id="rId21"/>
    <p:sldId id="735" r:id="rId22"/>
    <p:sldId id="736" r:id="rId23"/>
    <p:sldId id="737" r:id="rId24"/>
    <p:sldId id="738" r:id="rId25"/>
    <p:sldId id="727" r:id="rId26"/>
    <p:sldId id="767" r:id="rId27"/>
    <p:sldId id="296" r:id="rId28"/>
    <p:sldId id="768" r:id="rId29"/>
    <p:sldId id="297" r:id="rId30"/>
    <p:sldId id="298" r:id="rId31"/>
    <p:sldId id="318" r:id="rId32"/>
    <p:sldId id="760" r:id="rId33"/>
    <p:sldId id="319" r:id="rId34"/>
    <p:sldId id="769" r:id="rId35"/>
    <p:sldId id="753" r:id="rId36"/>
    <p:sldId id="770" r:id="rId37"/>
    <p:sldId id="754" r:id="rId38"/>
    <p:sldId id="755" r:id="rId39"/>
    <p:sldId id="761" r:id="rId40"/>
    <p:sldId id="762" r:id="rId41"/>
    <p:sldId id="771" r:id="rId42"/>
    <p:sldId id="759" r:id="rId43"/>
    <p:sldId id="772" r:id="rId44"/>
    <p:sldId id="757" r:id="rId4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8"/>
    <p:restoredTop sz="94651"/>
  </p:normalViewPr>
  <p:slideViewPr>
    <p:cSldViewPr snapToGrid="0" snapToObjects="1">
      <p:cViewPr>
        <p:scale>
          <a:sx n="75" d="100"/>
          <a:sy n="75" d="100"/>
        </p:scale>
        <p:origin x="10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Autos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73D-1E45-A172-B2BD1EDAAA90}"/>
              </c:ext>
            </c:extLst>
          </c:dPt>
          <c:dPt>
            <c:idx val="1"/>
            <c:bubble3D val="0"/>
            <c:spPr>
              <a:solidFill>
                <a:schemeClr val="accent3">
                  <a:alpha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73D-1E45-A172-B2BD1EDAAA90}"/>
              </c:ext>
            </c:extLst>
          </c:dPt>
          <c:dPt>
            <c:idx val="2"/>
            <c:bubble3D val="0"/>
            <c:spPr>
              <a:solidFill>
                <a:schemeClr val="accent5">
                  <a:alpha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73D-1E45-A172-B2BD1EDAAA90}"/>
              </c:ext>
            </c:extLst>
          </c:dPt>
          <c:dLbls>
            <c:dLbl>
              <c:idx val="0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1"/>
                  </a:solidFill>
                  <a:round/>
                </a:ln>
                <a:effectLst>
                  <a:outerShdw blurRad="50800" dist="38100" dir="2700000" algn="tl" rotWithShape="0">
                    <a:schemeClr val="accent1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1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EC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373D-1E45-A172-B2BD1EDAAA90}"/>
                </c:ext>
              </c:extLst>
            </c:dLbl>
            <c:dLbl>
              <c:idx val="1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3"/>
                  </a:solidFill>
                  <a:round/>
                </a:ln>
                <a:effectLst>
                  <a:outerShdw blurRad="50800" dist="38100" dir="2700000" algn="tl" rotWithShape="0">
                    <a:schemeClr val="accent3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3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EC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373D-1E45-A172-B2BD1EDAAA90}"/>
                </c:ext>
              </c:extLst>
            </c:dLbl>
            <c:dLbl>
              <c:idx val="2"/>
              <c:spPr>
                <a:solidFill>
                  <a:schemeClr val="lt1">
                    <a:alpha val="90000"/>
                  </a:schemeClr>
                </a:solidFill>
                <a:ln w="12700" cap="flat" cmpd="sng" algn="ctr">
                  <a:solidFill>
                    <a:schemeClr val="accent5"/>
                  </a:solidFill>
                  <a:round/>
                </a:ln>
                <a:effectLst>
                  <a:outerShdw blurRad="50800" dist="38100" dir="2700000" algn="tl" rotWithShape="0">
                    <a:schemeClr val="accent5">
                      <a:lumMod val="75000"/>
                      <a:alpha val="40000"/>
                    </a:schemeClr>
                  </a:outerShdw>
                </a:effectLst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0" i="0" u="none" strike="noStrike" kern="1200" baseline="0">
                      <a:solidFill>
                        <a:schemeClr val="accent5"/>
                      </a:solidFill>
                      <a:effectLst/>
                      <a:latin typeface="+mn-lt"/>
                      <a:ea typeface="+mn-ea"/>
                      <a:cs typeface="+mn-cs"/>
                    </a:defRPr>
                  </a:pPr>
                  <a:endParaRPr lang="es-EC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373D-1E45-A172-B2BD1EDAAA90}"/>
                </c:ext>
              </c:extLst>
            </c:dLbl>
            <c:spPr>
              <a:solidFill>
                <a:prstClr val="white">
                  <a:alpha val="90000"/>
                </a:prstClr>
              </a:solidFill>
              <a:ln w="12700" cap="flat" cmpd="sng" algn="ctr">
                <a:solidFill>
                  <a:srgbClr val="4472C4"/>
                </a:solidFill>
                <a:round/>
              </a:ln>
              <a:effectLst>
                <a:outerShdw blurRad="50800" dist="38100" dir="2700000" algn="tl" rotWithShape="0">
                  <a:srgbClr val="4472C4">
                    <a:lumMod val="75000"/>
                    <a:alpha val="40000"/>
                  </a:srgbClr>
                </a:outerShdw>
              </a:effectLst>
            </c:sp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Pichincha</c:v>
                </c:pt>
                <c:pt idx="1">
                  <c:v>Guayas</c:v>
                </c:pt>
                <c:pt idx="2">
                  <c:v>Otros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4295</c:v>
                </c:pt>
                <c:pt idx="1">
                  <c:v>2446</c:v>
                </c:pt>
                <c:pt idx="2">
                  <c:v>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3D-1E45-A172-B2BD1EDAAA90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C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3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8100" tIns="19050" rIns="38100" bIns="19050" anchor="ctr" anchorCtr="1">
      <a:spAutoFit/>
    </cs:bodyPr>
  </cs:dataLabel>
  <cs:dataLabelCallout>
    <cs:lnRef idx="0">
      <cs:styleClr val="auto"/>
    </cs:lnRef>
    <cs:fillRef idx="0"/>
    <cs:effectRef idx="0">
      <cs:styleClr val="auto"/>
    </cs:effectRef>
    <cs:fontRef idx="minor">
      <cs:styleClr val="auto"/>
    </cs:fontRef>
    <cs:spPr>
      <a:solidFill>
        <a:schemeClr val="lt1">
          <a:alpha val="90000"/>
        </a:schemeClr>
      </a:solidFill>
      <a:ln w="12700" cap="flat" cmpd="sng" algn="ctr">
        <a:solidFill>
          <a:schemeClr val="phClr"/>
        </a:solidFill>
        <a:round/>
      </a:ln>
      <a:effectLst>
        <a:outerShdw blurRad="50800" dist="38100" dir="2700000" algn="tl" rotWithShape="0">
          <a:schemeClr val="phClr">
            <a:lumMod val="75000"/>
            <a:alpha val="40000"/>
          </a:schemeClr>
        </a:outerShdw>
      </a:effectLst>
    </cs:spPr>
    <cs:defRPr sz="1330" b="0" i="0" u="none" strike="noStrike" kern="1200" baseline="0">
      <a:effectLst/>
    </cs:defRPr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tx1"/>
    </cs:fontRef>
    <cs:spPr>
      <a:solidFill>
        <a:schemeClr val="phClr">
          <a:alpha val="90000"/>
        </a:schemeClr>
      </a:solidFill>
      <a:ln w="19050">
        <a:solidFill>
          <a:schemeClr val="phClr">
            <a:lumMod val="75000"/>
          </a:schemeClr>
        </a:solidFill>
      </a:ln>
      <a:effectLst>
        <a:innerShdw blurRad="114300">
          <a:schemeClr val="phClr">
            <a:lumMod val="75000"/>
          </a:schemeClr>
        </a:innerShdw>
      </a:effectLst>
      <a:scene3d>
        <a:camera prst="orthographicFront"/>
        <a:lightRig rig="threePt" dir="t"/>
      </a:scene3d>
      <a:sp3d contourW="19050" prstMaterial="flat">
        <a:contourClr>
          <a:schemeClr val="accent4">
            <a:lumMod val="75000"/>
          </a:schemeClr>
        </a:contourClr>
      </a:sp3d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5AB00509-15EA-0C4D-922D-9733903CA56E}">
      <dgm:prSet phldrT="[Text]"/>
      <dgm:spPr/>
      <dgm:t>
        <a:bodyPr/>
        <a:lstStyle/>
        <a:p>
          <a:r>
            <a:rPr lang="en-US" dirty="0"/>
            <a:t>1. Sample selection</a:t>
          </a:r>
        </a:p>
      </dgm:t>
    </dgm:pt>
    <dgm:pt modelId="{9CAF695D-9D99-6145-867C-515BE4B76521}" type="parTrans" cxnId="{0150C312-7C38-0844-A136-29EB3C3E5E5F}">
      <dgm:prSet/>
      <dgm:spPr/>
      <dgm:t>
        <a:bodyPr/>
        <a:lstStyle/>
        <a:p>
          <a:endParaRPr lang="en-US"/>
        </a:p>
      </dgm:t>
    </dgm:pt>
    <dgm:pt modelId="{ABE191D9-120B-154F-9167-3F10F1507AD6}" type="sibTrans" cxnId="{0150C312-7C38-0844-A136-29EB3C3E5E5F}">
      <dgm:prSet/>
      <dgm:spPr/>
      <dgm:t>
        <a:bodyPr/>
        <a:lstStyle/>
        <a:p>
          <a:endParaRPr lang="en-US"/>
        </a:p>
      </dgm:t>
    </dgm:pt>
    <dgm:pt modelId="{2F5EDCB3-6EEC-BD47-8E41-BE2D167303FA}">
      <dgm:prSet phldrT="[Text]"/>
      <dgm:spPr/>
      <dgm:t>
        <a:bodyPr/>
        <a:lstStyle/>
        <a:p>
          <a:r>
            <a:rPr lang="en-US" dirty="0"/>
            <a:t>2. Descriptive Analysis</a:t>
          </a:r>
        </a:p>
      </dgm:t>
    </dgm:pt>
    <dgm:pt modelId="{52AA8B96-219D-2D4D-8C95-37F234214803}" type="parTrans" cxnId="{5B70E3C1-F128-C140-A2F5-87FD1422D702}">
      <dgm:prSet/>
      <dgm:spPr/>
      <dgm:t>
        <a:bodyPr/>
        <a:lstStyle/>
        <a:p>
          <a:endParaRPr lang="en-US"/>
        </a:p>
      </dgm:t>
    </dgm:pt>
    <dgm:pt modelId="{A70C90C5-70E5-FB40-8CBE-017D17FA6ED5}" type="sibTrans" cxnId="{5B70E3C1-F128-C140-A2F5-87FD1422D702}">
      <dgm:prSet/>
      <dgm:spPr/>
      <dgm:t>
        <a:bodyPr/>
        <a:lstStyle/>
        <a:p>
          <a:endParaRPr lang="en-US"/>
        </a:p>
      </dgm:t>
    </dgm:pt>
    <dgm:pt modelId="{843451AD-3575-FD43-A25A-37441F418452}">
      <dgm:prSet phldrT="[Text]"/>
      <dgm:spPr/>
      <dgm:t>
        <a:bodyPr/>
        <a:lstStyle/>
        <a:p>
          <a:r>
            <a:rPr lang="en-US" dirty="0"/>
            <a:t>3. Data Segmentation</a:t>
          </a:r>
        </a:p>
      </dgm:t>
    </dgm:pt>
    <dgm:pt modelId="{01659551-345F-F240-B97C-3D819C4DC6B5}" type="parTrans" cxnId="{55FA78A2-9AC9-AA4B-8447-F50152E94FC1}">
      <dgm:prSet/>
      <dgm:spPr/>
      <dgm:t>
        <a:bodyPr/>
        <a:lstStyle/>
        <a:p>
          <a:endParaRPr lang="en-US"/>
        </a:p>
      </dgm:t>
    </dgm:pt>
    <dgm:pt modelId="{495F9AEF-ED80-A744-8F7F-12A039C94252}" type="sibTrans" cxnId="{55FA78A2-9AC9-AA4B-8447-F50152E94FC1}">
      <dgm:prSet/>
      <dgm:spPr/>
      <dgm:t>
        <a:bodyPr/>
        <a:lstStyle/>
        <a:p>
          <a:endParaRPr lang="en-US"/>
        </a:p>
      </dgm:t>
    </dgm:pt>
    <dgm:pt modelId="{A70392AE-B386-E044-9386-2A7E85AD5E89}">
      <dgm:prSet/>
      <dgm:spPr/>
      <dgm:t>
        <a:bodyPr/>
        <a:lstStyle/>
        <a:p>
          <a:r>
            <a:rPr lang="en-US" dirty="0"/>
            <a:t>4. Classification Model</a:t>
          </a:r>
        </a:p>
      </dgm:t>
    </dgm:pt>
    <dgm:pt modelId="{AEA20FB4-D6C8-E046-9841-09F3F54E76C7}" type="parTrans" cxnId="{DDF03485-F662-7945-BDD7-2D839C513F2E}">
      <dgm:prSet/>
      <dgm:spPr/>
      <dgm:t>
        <a:bodyPr/>
        <a:lstStyle/>
        <a:p>
          <a:endParaRPr lang="en-US"/>
        </a:p>
      </dgm:t>
    </dgm:pt>
    <dgm:pt modelId="{60FEAD09-4BFD-A942-A02A-EF41F4A7B8E5}" type="sibTrans" cxnId="{DDF03485-F662-7945-BDD7-2D839C513F2E}">
      <dgm:prSet/>
      <dgm:spPr/>
      <dgm:t>
        <a:bodyPr/>
        <a:lstStyle/>
        <a:p>
          <a:endParaRPr lang="en-US"/>
        </a:p>
      </dgm:t>
    </dgm:pt>
    <dgm:pt modelId="{330A415B-5D60-3A46-8857-C2FDB3147CD5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6A14B185-B4B1-B34C-AE02-911497DB8989}" type="pres">
      <dgm:prSet presAssocID="{5AB00509-15EA-0C4D-922D-9733903CA56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FE2F985-3424-2C46-846E-923224E079F5}" type="pres">
      <dgm:prSet presAssocID="{ABE191D9-120B-154F-9167-3F10F1507AD6}" presName="parTxOnlySpace" presStyleCnt="0"/>
      <dgm:spPr/>
    </dgm:pt>
    <dgm:pt modelId="{4DE7EE26-FA51-FC46-A32B-BF8BDEDE5BB3}" type="pres">
      <dgm:prSet presAssocID="{2F5EDCB3-6EEC-BD47-8E41-BE2D167303F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F91D2C-FFF8-2F4C-AA7A-8193ED893D3A}" type="pres">
      <dgm:prSet presAssocID="{A70C90C5-70E5-FB40-8CBE-017D17FA6ED5}" presName="parTxOnlySpace" presStyleCnt="0"/>
      <dgm:spPr/>
    </dgm:pt>
    <dgm:pt modelId="{3CC20E6E-FAB4-3141-B43D-24B922A0A454}" type="pres">
      <dgm:prSet presAssocID="{843451AD-3575-FD43-A25A-37441F41845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DB3E06-AF71-164D-B96D-11AEB15F65DC}" type="pres">
      <dgm:prSet presAssocID="{495F9AEF-ED80-A744-8F7F-12A039C94252}" presName="parTxOnlySpace" presStyleCnt="0"/>
      <dgm:spPr/>
    </dgm:pt>
    <dgm:pt modelId="{66FFF8A4-F502-5B45-AD84-CC1CDDF04E30}" type="pres">
      <dgm:prSet presAssocID="{A70392AE-B386-E044-9386-2A7E85AD5E8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50C312-7C38-0844-A136-29EB3C3E5E5F}" srcId="{064FB9E2-173C-F443-B356-F5EDB62C48BE}" destId="{5AB00509-15EA-0C4D-922D-9733903CA56E}" srcOrd="0" destOrd="0" parTransId="{9CAF695D-9D99-6145-867C-515BE4B76521}" sibTransId="{ABE191D9-120B-154F-9167-3F10F1507AD6}"/>
    <dgm:cxn modelId="{DDD32A2B-3FC2-234D-9CF8-D87966B910E3}" type="presOf" srcId="{A70392AE-B386-E044-9386-2A7E85AD5E89}" destId="{66FFF8A4-F502-5B45-AD84-CC1CDDF04E30}" srcOrd="0" destOrd="0" presId="urn:microsoft.com/office/officeart/2005/8/layout/chevron1"/>
    <dgm:cxn modelId="{C9968B33-8936-1042-8477-06D98C538C30}" type="presOf" srcId="{843451AD-3575-FD43-A25A-37441F418452}" destId="{3CC20E6E-FAB4-3141-B43D-24B922A0A454}" srcOrd="0" destOrd="0" presId="urn:microsoft.com/office/officeart/2005/8/layout/chevron1"/>
    <dgm:cxn modelId="{AF45804D-924D-9449-ADE2-00B9F6EBE889}" type="presOf" srcId="{064FB9E2-173C-F443-B356-F5EDB62C48BE}" destId="{330A415B-5D60-3A46-8857-C2FDB3147CD5}" srcOrd="0" destOrd="0" presId="urn:microsoft.com/office/officeart/2005/8/layout/chevron1"/>
    <dgm:cxn modelId="{DDF03485-F662-7945-BDD7-2D839C513F2E}" srcId="{064FB9E2-173C-F443-B356-F5EDB62C48BE}" destId="{A70392AE-B386-E044-9386-2A7E85AD5E89}" srcOrd="3" destOrd="0" parTransId="{AEA20FB4-D6C8-E046-9841-09F3F54E76C7}" sibTransId="{60FEAD09-4BFD-A942-A02A-EF41F4A7B8E5}"/>
    <dgm:cxn modelId="{55FA78A2-9AC9-AA4B-8447-F50152E94FC1}" srcId="{064FB9E2-173C-F443-B356-F5EDB62C48BE}" destId="{843451AD-3575-FD43-A25A-37441F418452}" srcOrd="2" destOrd="0" parTransId="{01659551-345F-F240-B97C-3D819C4DC6B5}" sibTransId="{495F9AEF-ED80-A744-8F7F-12A039C94252}"/>
    <dgm:cxn modelId="{7A1049AB-E248-2444-8D93-B14E4F8F73A9}" type="presOf" srcId="{5AB00509-15EA-0C4D-922D-9733903CA56E}" destId="{6A14B185-B4B1-B34C-AE02-911497DB8989}" srcOrd="0" destOrd="0" presId="urn:microsoft.com/office/officeart/2005/8/layout/chevron1"/>
    <dgm:cxn modelId="{5B70E3C1-F128-C140-A2F5-87FD1422D702}" srcId="{064FB9E2-173C-F443-B356-F5EDB62C48BE}" destId="{2F5EDCB3-6EEC-BD47-8E41-BE2D167303FA}" srcOrd="1" destOrd="0" parTransId="{52AA8B96-219D-2D4D-8C95-37F234214803}" sibTransId="{A70C90C5-70E5-FB40-8CBE-017D17FA6ED5}"/>
    <dgm:cxn modelId="{1230B4C7-DB88-544F-90E2-E743A52E1C55}" type="presOf" srcId="{2F5EDCB3-6EEC-BD47-8E41-BE2D167303FA}" destId="{4DE7EE26-FA51-FC46-A32B-BF8BDEDE5BB3}" srcOrd="0" destOrd="0" presId="urn:microsoft.com/office/officeart/2005/8/layout/chevron1"/>
    <dgm:cxn modelId="{82F64C6C-06D5-894D-BC2A-68A1DE46A9F9}" type="presParOf" srcId="{330A415B-5D60-3A46-8857-C2FDB3147CD5}" destId="{6A14B185-B4B1-B34C-AE02-911497DB8989}" srcOrd="0" destOrd="0" presId="urn:microsoft.com/office/officeart/2005/8/layout/chevron1"/>
    <dgm:cxn modelId="{67019188-BB27-BB41-8C42-0E2E476EE10F}" type="presParOf" srcId="{330A415B-5D60-3A46-8857-C2FDB3147CD5}" destId="{4FE2F985-3424-2C46-846E-923224E079F5}" srcOrd="1" destOrd="0" presId="urn:microsoft.com/office/officeart/2005/8/layout/chevron1"/>
    <dgm:cxn modelId="{AAB633C8-4846-5E4D-8397-E6B0B81B962F}" type="presParOf" srcId="{330A415B-5D60-3A46-8857-C2FDB3147CD5}" destId="{4DE7EE26-FA51-FC46-A32B-BF8BDEDE5BB3}" srcOrd="2" destOrd="0" presId="urn:microsoft.com/office/officeart/2005/8/layout/chevron1"/>
    <dgm:cxn modelId="{BD8411BC-81AC-9E42-B5EC-2EE4E6A9E3E8}" type="presParOf" srcId="{330A415B-5D60-3A46-8857-C2FDB3147CD5}" destId="{F8F91D2C-FFF8-2F4C-AA7A-8193ED893D3A}" srcOrd="3" destOrd="0" presId="urn:microsoft.com/office/officeart/2005/8/layout/chevron1"/>
    <dgm:cxn modelId="{680621D0-6704-8142-92CB-FFC7535EE3FA}" type="presParOf" srcId="{330A415B-5D60-3A46-8857-C2FDB3147CD5}" destId="{3CC20E6E-FAB4-3141-B43D-24B922A0A454}" srcOrd="4" destOrd="0" presId="urn:microsoft.com/office/officeart/2005/8/layout/chevron1"/>
    <dgm:cxn modelId="{4FEA7782-E85C-0E4F-9614-D02006819488}" type="presParOf" srcId="{330A415B-5D60-3A46-8857-C2FDB3147CD5}" destId="{B3DB3E06-AF71-164D-B96D-11AEB15F65DC}" srcOrd="5" destOrd="0" presId="urn:microsoft.com/office/officeart/2005/8/layout/chevron1"/>
    <dgm:cxn modelId="{D449C897-2FE7-7A42-8639-2C7E78EFEDAF}" type="presParOf" srcId="{330A415B-5D60-3A46-8857-C2FDB3147CD5}" destId="{66FFF8A4-F502-5B45-AD84-CC1CDDF04E3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65DB87B8-A759-DF4C-A89A-9DF306970A35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5. Deployment of the classification model</a:t>
          </a:r>
        </a:p>
      </dgm:t>
    </dgm:pt>
    <dgm:pt modelId="{B01260DB-DFC9-984E-919B-89511DCC60B8}" type="parTrans" cxnId="{311C9E68-B9E7-484D-AEDD-01FAC943AE0C}">
      <dgm:prSet/>
      <dgm:spPr/>
      <dgm:t>
        <a:bodyPr/>
        <a:lstStyle/>
        <a:p>
          <a:endParaRPr lang="en-US"/>
        </a:p>
      </dgm:t>
    </dgm:pt>
    <dgm:pt modelId="{5FA1BFD8-895D-2946-A10B-2E28C5F47A4B}" type="sibTrans" cxnId="{311C9E68-B9E7-484D-AEDD-01FAC943AE0C}">
      <dgm:prSet/>
      <dgm:spPr/>
      <dgm:t>
        <a:bodyPr/>
        <a:lstStyle/>
        <a:p>
          <a:endParaRPr lang="en-US"/>
        </a:p>
      </dgm:t>
    </dgm:pt>
    <dgm:pt modelId="{39279939-3EB1-A542-8C48-09FC4540881F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EC" dirty="0"/>
            <a:t>6. </a:t>
          </a:r>
          <a:r>
            <a:rPr lang="es-EC" dirty="0" err="1"/>
            <a:t>Development</a:t>
          </a:r>
          <a:r>
            <a:rPr lang="es-EC" dirty="0"/>
            <a:t> </a:t>
          </a:r>
          <a:r>
            <a:rPr lang="es-EC" dirty="0" err="1"/>
            <a:t>of</a:t>
          </a:r>
          <a:r>
            <a:rPr lang="es-EC" dirty="0"/>
            <a:t> control </a:t>
          </a:r>
          <a:r>
            <a:rPr lang="es-EC" dirty="0" err="1"/>
            <a:t>panels</a:t>
          </a:r>
          <a:r>
            <a:rPr lang="es-EC" dirty="0"/>
            <a:t> </a:t>
          </a:r>
          <a:r>
            <a:rPr lang="es-EC" dirty="0" err="1"/>
            <a:t>for</a:t>
          </a:r>
          <a:r>
            <a:rPr lang="es-EC" dirty="0"/>
            <a:t> </a:t>
          </a:r>
          <a:r>
            <a:rPr lang="es-EC" dirty="0" err="1"/>
            <a:t>the</a:t>
          </a:r>
          <a:r>
            <a:rPr lang="es-EC" dirty="0"/>
            <a:t> </a:t>
          </a:r>
          <a:r>
            <a:rPr lang="es-EC" dirty="0" err="1"/>
            <a:t>model</a:t>
          </a:r>
          <a:endParaRPr lang="en-US" dirty="0"/>
        </a:p>
      </dgm:t>
    </dgm:pt>
    <dgm:pt modelId="{13142B60-A397-D243-BAFF-D20DA0017149}" type="parTrans" cxnId="{6C1EC3DF-8D8A-8941-A4BA-E20C31488958}">
      <dgm:prSet/>
      <dgm:spPr/>
      <dgm:t>
        <a:bodyPr/>
        <a:lstStyle/>
        <a:p>
          <a:endParaRPr lang="en-US"/>
        </a:p>
      </dgm:t>
    </dgm:pt>
    <dgm:pt modelId="{F156D81F-26E8-6C49-8B19-5E1D2DEEA076}" type="sibTrans" cxnId="{6C1EC3DF-8D8A-8941-A4BA-E20C31488958}">
      <dgm:prSet/>
      <dgm:spPr/>
      <dgm:t>
        <a:bodyPr/>
        <a:lstStyle/>
        <a:p>
          <a:endParaRPr lang="en-US"/>
        </a:p>
      </dgm:t>
    </dgm:pt>
    <dgm:pt modelId="{ED19F3D6-0B4D-844A-B29D-129930C53258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7. </a:t>
          </a:r>
          <a:r>
            <a:rPr lang="es-EC" dirty="0" err="1"/>
            <a:t>Solution</a:t>
          </a:r>
          <a:r>
            <a:rPr lang="es-EC" dirty="0"/>
            <a:t> </a:t>
          </a:r>
          <a:r>
            <a:rPr lang="es-EC" dirty="0" err="1"/>
            <a:t>automatization</a:t>
          </a:r>
          <a:endParaRPr lang="en-US" dirty="0"/>
        </a:p>
      </dgm:t>
    </dgm:pt>
    <dgm:pt modelId="{510F38D1-6D87-0F43-8328-A76955C4BF08}" type="parTrans" cxnId="{5800CEF3-13B5-C041-9612-FA6B857FB21F}">
      <dgm:prSet/>
      <dgm:spPr/>
      <dgm:t>
        <a:bodyPr/>
        <a:lstStyle/>
        <a:p>
          <a:endParaRPr lang="en-US"/>
        </a:p>
      </dgm:t>
    </dgm:pt>
    <dgm:pt modelId="{63197250-DCB7-7D47-8DD0-379FDDBFFB90}" type="sibTrans" cxnId="{5800CEF3-13B5-C041-9612-FA6B857FB21F}">
      <dgm:prSet/>
      <dgm:spPr/>
      <dgm:t>
        <a:bodyPr/>
        <a:lstStyle/>
        <a:p>
          <a:endParaRPr lang="en-US"/>
        </a:p>
      </dgm:t>
    </dgm:pt>
    <dgm:pt modelId="{8F72469C-B207-F84D-B995-5D7FB0A1F63C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8. Evolution</a:t>
          </a:r>
        </a:p>
      </dgm:t>
    </dgm:pt>
    <dgm:pt modelId="{A515D1A6-4B67-4E4A-95BB-20054B377F02}" type="parTrans" cxnId="{21B45B35-52D9-2948-B701-3BA0FC37A409}">
      <dgm:prSet/>
      <dgm:spPr/>
      <dgm:t>
        <a:bodyPr/>
        <a:lstStyle/>
        <a:p>
          <a:endParaRPr lang="en-US"/>
        </a:p>
      </dgm:t>
    </dgm:pt>
    <dgm:pt modelId="{9D132C21-8B06-EE46-8756-808714E11E61}" type="sibTrans" cxnId="{21B45B35-52D9-2948-B701-3BA0FC37A409}">
      <dgm:prSet/>
      <dgm:spPr/>
      <dgm:t>
        <a:bodyPr/>
        <a:lstStyle/>
        <a:p>
          <a:endParaRPr lang="en-US"/>
        </a:p>
      </dgm:t>
    </dgm:pt>
    <dgm:pt modelId="{977437FF-4DE0-0747-9F50-E521D9C1E628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260BF664-C3AD-0045-BB28-4C70AFB948B3}" type="pres">
      <dgm:prSet presAssocID="{65DB87B8-A759-DF4C-A89A-9DF306970A3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03EC26-DE80-3F4A-8461-A481EE43B287}" type="pres">
      <dgm:prSet presAssocID="{5FA1BFD8-895D-2946-A10B-2E28C5F47A4B}" presName="parTxOnlySpace" presStyleCnt="0"/>
      <dgm:spPr/>
    </dgm:pt>
    <dgm:pt modelId="{C1C92B09-3DD4-5247-96B3-DB6AD30AE84B}" type="pres">
      <dgm:prSet presAssocID="{39279939-3EB1-A542-8C48-09FC4540881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9AAD1C-8266-DD42-81BC-6925C09535FB}" type="pres">
      <dgm:prSet presAssocID="{F156D81F-26E8-6C49-8B19-5E1D2DEEA076}" presName="parTxOnlySpace" presStyleCnt="0"/>
      <dgm:spPr/>
    </dgm:pt>
    <dgm:pt modelId="{ADD16A57-15A8-F14A-A12A-05601D8242AD}" type="pres">
      <dgm:prSet presAssocID="{ED19F3D6-0B4D-844A-B29D-129930C5325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69B9AFD-6FE7-054B-8A49-C4A6B56D3931}" type="pres">
      <dgm:prSet presAssocID="{63197250-DCB7-7D47-8DD0-379FDDBFFB90}" presName="parTxOnlySpace" presStyleCnt="0"/>
      <dgm:spPr/>
    </dgm:pt>
    <dgm:pt modelId="{AB6CCD3B-C35B-D544-AFDB-498239F426EC}" type="pres">
      <dgm:prSet presAssocID="{8F72469C-B207-F84D-B995-5D7FB0A1F63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A14B913-ADC2-164A-BA71-B4993F1DF022}" type="presOf" srcId="{65DB87B8-A759-DF4C-A89A-9DF306970A35}" destId="{260BF664-C3AD-0045-BB28-4C70AFB948B3}" srcOrd="0" destOrd="0" presId="urn:microsoft.com/office/officeart/2005/8/layout/chevron1"/>
    <dgm:cxn modelId="{21B45B35-52D9-2948-B701-3BA0FC37A409}" srcId="{064FB9E2-173C-F443-B356-F5EDB62C48BE}" destId="{8F72469C-B207-F84D-B995-5D7FB0A1F63C}" srcOrd="3" destOrd="0" parTransId="{A515D1A6-4B67-4E4A-95BB-20054B377F02}" sibTransId="{9D132C21-8B06-EE46-8756-808714E11E61}"/>
    <dgm:cxn modelId="{311C9E68-B9E7-484D-AEDD-01FAC943AE0C}" srcId="{064FB9E2-173C-F443-B356-F5EDB62C48BE}" destId="{65DB87B8-A759-DF4C-A89A-9DF306970A35}" srcOrd="0" destOrd="0" parTransId="{B01260DB-DFC9-984E-919B-89511DCC60B8}" sibTransId="{5FA1BFD8-895D-2946-A10B-2E28C5F47A4B}"/>
    <dgm:cxn modelId="{D02E5A88-B2B4-7544-BBFB-1D42A49458E5}" type="presOf" srcId="{ED19F3D6-0B4D-844A-B29D-129930C53258}" destId="{ADD16A57-15A8-F14A-A12A-05601D8242AD}" srcOrd="0" destOrd="0" presId="urn:microsoft.com/office/officeart/2005/8/layout/chevron1"/>
    <dgm:cxn modelId="{C878778A-1C4E-7F49-815D-BB32EF602341}" type="presOf" srcId="{064FB9E2-173C-F443-B356-F5EDB62C48BE}" destId="{977437FF-4DE0-0747-9F50-E521D9C1E628}" srcOrd="0" destOrd="0" presId="urn:microsoft.com/office/officeart/2005/8/layout/chevron1"/>
    <dgm:cxn modelId="{D56F83CB-41FF-0F47-87B1-9646F160C0D7}" type="presOf" srcId="{8F72469C-B207-F84D-B995-5D7FB0A1F63C}" destId="{AB6CCD3B-C35B-D544-AFDB-498239F426EC}" srcOrd="0" destOrd="0" presId="urn:microsoft.com/office/officeart/2005/8/layout/chevron1"/>
    <dgm:cxn modelId="{CAE4EBDD-18FC-014B-BBAD-C6C0BD17FA45}" type="presOf" srcId="{39279939-3EB1-A542-8C48-09FC4540881F}" destId="{C1C92B09-3DD4-5247-96B3-DB6AD30AE84B}" srcOrd="0" destOrd="0" presId="urn:microsoft.com/office/officeart/2005/8/layout/chevron1"/>
    <dgm:cxn modelId="{6C1EC3DF-8D8A-8941-A4BA-E20C31488958}" srcId="{064FB9E2-173C-F443-B356-F5EDB62C48BE}" destId="{39279939-3EB1-A542-8C48-09FC4540881F}" srcOrd="1" destOrd="0" parTransId="{13142B60-A397-D243-BAFF-D20DA0017149}" sibTransId="{F156D81F-26E8-6C49-8B19-5E1D2DEEA076}"/>
    <dgm:cxn modelId="{5800CEF3-13B5-C041-9612-FA6B857FB21F}" srcId="{064FB9E2-173C-F443-B356-F5EDB62C48BE}" destId="{ED19F3D6-0B4D-844A-B29D-129930C53258}" srcOrd="2" destOrd="0" parTransId="{510F38D1-6D87-0F43-8328-A76955C4BF08}" sibTransId="{63197250-DCB7-7D47-8DD0-379FDDBFFB90}"/>
    <dgm:cxn modelId="{E2B6521C-DD9F-CE42-B87E-F6AEF1F4A0C6}" type="presParOf" srcId="{977437FF-4DE0-0747-9F50-E521D9C1E628}" destId="{260BF664-C3AD-0045-BB28-4C70AFB948B3}" srcOrd="0" destOrd="0" presId="urn:microsoft.com/office/officeart/2005/8/layout/chevron1"/>
    <dgm:cxn modelId="{5C166ED4-FE2C-A44D-844A-39DFDC7307AA}" type="presParOf" srcId="{977437FF-4DE0-0747-9F50-E521D9C1E628}" destId="{D303EC26-DE80-3F4A-8461-A481EE43B287}" srcOrd="1" destOrd="0" presId="urn:microsoft.com/office/officeart/2005/8/layout/chevron1"/>
    <dgm:cxn modelId="{1B169E46-0CF6-2C43-975E-74931F42DE99}" type="presParOf" srcId="{977437FF-4DE0-0747-9F50-E521D9C1E628}" destId="{C1C92B09-3DD4-5247-96B3-DB6AD30AE84B}" srcOrd="2" destOrd="0" presId="urn:microsoft.com/office/officeart/2005/8/layout/chevron1"/>
    <dgm:cxn modelId="{9A2BC022-FF99-C44B-836C-5967F9C3B4AD}" type="presParOf" srcId="{977437FF-4DE0-0747-9F50-E521D9C1E628}" destId="{139AAD1C-8266-DD42-81BC-6925C09535FB}" srcOrd="3" destOrd="0" presId="urn:microsoft.com/office/officeart/2005/8/layout/chevron1"/>
    <dgm:cxn modelId="{1768C201-62E8-684E-AE1E-990F769B33AB}" type="presParOf" srcId="{977437FF-4DE0-0747-9F50-E521D9C1E628}" destId="{ADD16A57-15A8-F14A-A12A-05601D8242AD}" srcOrd="4" destOrd="0" presId="urn:microsoft.com/office/officeart/2005/8/layout/chevron1"/>
    <dgm:cxn modelId="{F8E35D92-08ED-934B-A61E-D0687C07EB35}" type="presParOf" srcId="{977437FF-4DE0-0747-9F50-E521D9C1E628}" destId="{469B9AFD-6FE7-054B-8A49-C4A6B56D3931}" srcOrd="5" destOrd="0" presId="urn:microsoft.com/office/officeart/2005/8/layout/chevron1"/>
    <dgm:cxn modelId="{F851BF9B-A2D3-2C4E-A16D-6C8818887E62}" type="presParOf" srcId="{977437FF-4DE0-0747-9F50-E521D9C1E628}" destId="{AB6CCD3B-C35B-D544-AFDB-498239F426E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278D492-B1A7-3B4C-86AE-CB0D243479A5}" type="doc">
      <dgm:prSet loTypeId="urn:microsoft.com/office/officeart/2005/8/layout/hierarchy2" loCatId="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A95D3901-1625-1D4E-A185-2D3B549C6441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en-US" sz="2000">
              <a:solidFill>
                <a:schemeClr val="bg1"/>
              </a:solidFill>
            </a:rPr>
            <a:t>Pichincha </a:t>
          </a:r>
        </a:p>
        <a:p>
          <a:pPr>
            <a:spcAft>
              <a:spcPts val="0"/>
            </a:spcAft>
          </a:pPr>
          <a:r>
            <a:rPr lang="en-US" sz="2000">
              <a:solidFill>
                <a:schemeClr val="bg1"/>
              </a:solidFill>
            </a:rPr>
            <a:t>Guayas</a:t>
          </a:r>
        </a:p>
        <a:p>
          <a:pPr>
            <a:spcAft>
              <a:spcPts val="0"/>
            </a:spcAft>
          </a:pPr>
          <a:r>
            <a:rPr lang="en-US" sz="2000">
              <a:solidFill>
                <a:schemeClr val="bg1"/>
              </a:solidFill>
            </a:rPr>
            <a:t>Otros</a:t>
          </a:r>
        </a:p>
      </dgm:t>
    </dgm:pt>
    <dgm:pt modelId="{D9DFF5D8-AB63-8E46-8EF5-FE62C24AAF72}" type="parTrans" cxnId="{CDA81C67-21F9-2A46-AD57-62B9EEEAA3F7}">
      <dgm:prSet/>
      <dgm:spPr/>
      <dgm:t>
        <a:bodyPr/>
        <a:lstStyle/>
        <a:p>
          <a:endParaRPr lang="en-US" sz="1200"/>
        </a:p>
      </dgm:t>
    </dgm:pt>
    <dgm:pt modelId="{D9A421FF-2918-DE40-B24B-5622B738BBFD}" type="sibTrans" cxnId="{CDA81C67-21F9-2A46-AD57-62B9EEEAA3F7}">
      <dgm:prSet/>
      <dgm:spPr/>
      <dgm:t>
        <a:bodyPr/>
        <a:lstStyle/>
        <a:p>
          <a:endParaRPr lang="en-US" sz="1200"/>
        </a:p>
      </dgm:t>
    </dgm:pt>
    <dgm:pt modelId="{53C2D6E2-387E-BC43-98E4-58DFC430C5F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000">
              <a:solidFill>
                <a:schemeClr val="bg1"/>
              </a:solidFill>
            </a:rPr>
            <a:t>Alto</a:t>
          </a:r>
        </a:p>
      </dgm:t>
    </dgm:pt>
    <dgm:pt modelId="{43F03AC7-0254-664A-8FB5-878202BAC891}" type="parTrans" cxnId="{C6298480-1073-0F4F-AD0F-0DF93A91A7B4}">
      <dgm:prSet custT="1"/>
      <dgm:spPr/>
      <dgm:t>
        <a:bodyPr/>
        <a:lstStyle/>
        <a:p>
          <a:endParaRPr lang="en-US" sz="200"/>
        </a:p>
      </dgm:t>
    </dgm:pt>
    <dgm:pt modelId="{E4B63543-B93C-E643-BD50-AFEAB862B543}" type="sibTrans" cxnId="{C6298480-1073-0F4F-AD0F-0DF93A91A7B4}">
      <dgm:prSet/>
      <dgm:spPr/>
      <dgm:t>
        <a:bodyPr/>
        <a:lstStyle/>
        <a:p>
          <a:endParaRPr lang="en-US" sz="1200"/>
        </a:p>
      </dgm:t>
    </dgm:pt>
    <dgm:pt modelId="{95391396-4366-6E4E-8F83-4CB28DF00B60}">
      <dgm:prSet phldrT="[Text]" custT="1"/>
      <dgm:spPr>
        <a:solidFill>
          <a:srgbClr val="FFC7CE"/>
        </a:solidFill>
      </dgm:spPr>
      <dgm:t>
        <a:bodyPr/>
        <a:lstStyle/>
        <a:p>
          <a:r>
            <a:rPr lang="en-US" sz="2000"/>
            <a:t>Alto</a:t>
          </a:r>
        </a:p>
      </dgm:t>
    </dgm:pt>
    <dgm:pt modelId="{B4FC6D91-B937-8640-95F8-C6D107A07ABB}" type="parTrans" cxnId="{6A1CB3B0-0230-5B44-AED6-3F6123A6383A}">
      <dgm:prSet custT="1"/>
      <dgm:spPr/>
      <dgm:t>
        <a:bodyPr/>
        <a:lstStyle/>
        <a:p>
          <a:endParaRPr lang="en-US" sz="200"/>
        </a:p>
      </dgm:t>
    </dgm:pt>
    <dgm:pt modelId="{F8EBB040-BDE3-054E-B399-403E0EFB315C}" type="sibTrans" cxnId="{6A1CB3B0-0230-5B44-AED6-3F6123A6383A}">
      <dgm:prSet/>
      <dgm:spPr/>
      <dgm:t>
        <a:bodyPr/>
        <a:lstStyle/>
        <a:p>
          <a:endParaRPr lang="en-US" sz="1200"/>
        </a:p>
      </dgm:t>
    </dgm:pt>
    <dgm:pt modelId="{E183191C-3A12-6D46-9428-B316DC41E899}">
      <dgm:prSet phldrT="[Text]" custT="1"/>
      <dgm:spPr>
        <a:solidFill>
          <a:srgbClr val="FFC090"/>
        </a:solidFill>
      </dgm:spPr>
      <dgm:t>
        <a:bodyPr/>
        <a:lstStyle/>
        <a:p>
          <a:r>
            <a:rPr lang="en-US" sz="2000"/>
            <a:t>Medio</a:t>
          </a:r>
        </a:p>
      </dgm:t>
    </dgm:pt>
    <dgm:pt modelId="{EF7BF461-5AF6-9A4F-931B-6C7E9AE3DFEA}" type="parTrans" cxnId="{8B472BCB-12F6-C448-84A8-D26FABDCBE42}">
      <dgm:prSet custT="1"/>
      <dgm:spPr/>
      <dgm:t>
        <a:bodyPr/>
        <a:lstStyle/>
        <a:p>
          <a:endParaRPr lang="en-US" sz="200"/>
        </a:p>
      </dgm:t>
    </dgm:pt>
    <dgm:pt modelId="{98B118F8-216F-D24B-A69D-18F668D48690}" type="sibTrans" cxnId="{8B472BCB-12F6-C448-84A8-D26FABDCBE42}">
      <dgm:prSet/>
      <dgm:spPr/>
      <dgm:t>
        <a:bodyPr/>
        <a:lstStyle/>
        <a:p>
          <a:endParaRPr lang="en-US" sz="1200"/>
        </a:p>
      </dgm:t>
    </dgm:pt>
    <dgm:pt modelId="{6CA07C8B-CFBC-E645-9A86-510FCE01A220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000">
              <a:solidFill>
                <a:schemeClr val="bg1"/>
              </a:solidFill>
            </a:rPr>
            <a:t>Bajo</a:t>
          </a:r>
        </a:p>
      </dgm:t>
    </dgm:pt>
    <dgm:pt modelId="{867B719B-FA97-4741-AA40-4EDCF23B93A2}" type="parTrans" cxnId="{AF8AF4D7-4075-0740-B202-18BABB39BE33}">
      <dgm:prSet custT="1"/>
      <dgm:spPr/>
      <dgm:t>
        <a:bodyPr/>
        <a:lstStyle/>
        <a:p>
          <a:endParaRPr lang="en-US" sz="200"/>
        </a:p>
      </dgm:t>
    </dgm:pt>
    <dgm:pt modelId="{BD2022D3-8DCF-FE46-81E3-9FDF2703102A}" type="sibTrans" cxnId="{AF8AF4D7-4075-0740-B202-18BABB39BE33}">
      <dgm:prSet/>
      <dgm:spPr/>
      <dgm:t>
        <a:bodyPr/>
        <a:lstStyle/>
        <a:p>
          <a:endParaRPr lang="en-US" sz="1200"/>
        </a:p>
      </dgm:t>
    </dgm:pt>
    <dgm:pt modelId="{2082C060-D74A-3941-AFD6-6BF320ED5D05}">
      <dgm:prSet phldrT="[Text]" custT="1"/>
      <dgm:spPr>
        <a:solidFill>
          <a:srgbClr val="FFEB9C"/>
        </a:solidFill>
      </dgm:spPr>
      <dgm:t>
        <a:bodyPr/>
        <a:lstStyle/>
        <a:p>
          <a:r>
            <a:rPr lang="en-US" sz="2000"/>
            <a:t>Medio</a:t>
          </a:r>
        </a:p>
      </dgm:t>
    </dgm:pt>
    <dgm:pt modelId="{426BB8D4-63ED-6E46-B22B-F908FD30670D}" type="parTrans" cxnId="{0C73F46E-0297-B843-8B57-5BA8FA59061F}">
      <dgm:prSet custT="1"/>
      <dgm:spPr/>
      <dgm:t>
        <a:bodyPr/>
        <a:lstStyle/>
        <a:p>
          <a:endParaRPr lang="en-US" sz="200"/>
        </a:p>
      </dgm:t>
    </dgm:pt>
    <dgm:pt modelId="{8D71EFBD-F1BA-2E48-B4DD-33C139FE0D46}" type="sibTrans" cxnId="{0C73F46E-0297-B843-8B57-5BA8FA59061F}">
      <dgm:prSet/>
      <dgm:spPr/>
      <dgm:t>
        <a:bodyPr/>
        <a:lstStyle/>
        <a:p>
          <a:endParaRPr lang="en-US" sz="1200"/>
        </a:p>
      </dgm:t>
    </dgm:pt>
    <dgm:pt modelId="{671C4742-2953-2D4D-A993-46C67428E9E1}">
      <dgm:prSet custT="1"/>
      <dgm:spPr>
        <a:solidFill>
          <a:srgbClr val="C6EFCD"/>
        </a:solidFill>
      </dgm:spPr>
      <dgm:t>
        <a:bodyPr/>
        <a:lstStyle/>
        <a:p>
          <a:r>
            <a:rPr lang="en-US" sz="2000"/>
            <a:t>Bajo</a:t>
          </a:r>
        </a:p>
      </dgm:t>
    </dgm:pt>
    <dgm:pt modelId="{E2BE25A3-2E85-D247-B671-9DBCDB88E014}" type="parTrans" cxnId="{E8EF34CE-3688-5846-B198-67935A0B1D8D}">
      <dgm:prSet custT="1"/>
      <dgm:spPr/>
      <dgm:t>
        <a:bodyPr/>
        <a:lstStyle/>
        <a:p>
          <a:endParaRPr lang="en-US" sz="200"/>
        </a:p>
      </dgm:t>
    </dgm:pt>
    <dgm:pt modelId="{635B8A42-1A30-024B-8EED-D7EF44CEC24B}" type="sibTrans" cxnId="{E8EF34CE-3688-5846-B198-67935A0B1D8D}">
      <dgm:prSet/>
      <dgm:spPr/>
      <dgm:t>
        <a:bodyPr/>
        <a:lstStyle/>
        <a:p>
          <a:endParaRPr lang="en-US" sz="1200"/>
        </a:p>
      </dgm:t>
    </dgm:pt>
    <dgm:pt modelId="{FD8299E6-745F-9B4D-A2BF-0941CFCFC700}" type="pres">
      <dgm:prSet presAssocID="{3278D492-B1A7-3B4C-86AE-CB0D243479A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7AFF818-7E25-6B49-8C08-A12C1E2B4DB1}" type="pres">
      <dgm:prSet presAssocID="{A95D3901-1625-1D4E-A185-2D3B549C6441}" presName="root1" presStyleCnt="0"/>
      <dgm:spPr/>
    </dgm:pt>
    <dgm:pt modelId="{4E4ECAD6-E098-E249-B12E-4F3BB900E6C3}" type="pres">
      <dgm:prSet presAssocID="{A95D3901-1625-1D4E-A185-2D3B549C6441}" presName="LevelOneTextNode" presStyleLbl="node0" presStyleIdx="0" presStyleCnt="1" custScaleX="99985">
        <dgm:presLayoutVars>
          <dgm:chPref val="3"/>
        </dgm:presLayoutVars>
      </dgm:prSet>
      <dgm:spPr/>
    </dgm:pt>
    <dgm:pt modelId="{2656A81E-B08D-D142-A529-230E36064DCB}" type="pres">
      <dgm:prSet presAssocID="{A95D3901-1625-1D4E-A185-2D3B549C6441}" presName="level2hierChild" presStyleCnt="0"/>
      <dgm:spPr/>
    </dgm:pt>
    <dgm:pt modelId="{0767BB35-8592-3C4D-8F26-813BE38E02C7}" type="pres">
      <dgm:prSet presAssocID="{43F03AC7-0254-664A-8FB5-878202BAC891}" presName="conn2-1" presStyleLbl="parChTrans1D2" presStyleIdx="0" presStyleCnt="2"/>
      <dgm:spPr/>
    </dgm:pt>
    <dgm:pt modelId="{A074ABBC-CC1F-3D48-9DB8-BC99B547117A}" type="pres">
      <dgm:prSet presAssocID="{43F03AC7-0254-664A-8FB5-878202BAC891}" presName="connTx" presStyleLbl="parChTrans1D2" presStyleIdx="0" presStyleCnt="2"/>
      <dgm:spPr/>
    </dgm:pt>
    <dgm:pt modelId="{BF18EFF3-4EE3-A74F-AF91-B4CAEAC31BB4}" type="pres">
      <dgm:prSet presAssocID="{53C2D6E2-387E-BC43-98E4-58DFC430C5F4}" presName="root2" presStyleCnt="0"/>
      <dgm:spPr/>
    </dgm:pt>
    <dgm:pt modelId="{63E34000-8096-6042-8BD8-19D492B5367E}" type="pres">
      <dgm:prSet presAssocID="{53C2D6E2-387E-BC43-98E4-58DFC430C5F4}" presName="LevelTwoTextNode" presStyleLbl="node2" presStyleIdx="0" presStyleCnt="2">
        <dgm:presLayoutVars>
          <dgm:chPref val="3"/>
        </dgm:presLayoutVars>
      </dgm:prSet>
      <dgm:spPr/>
    </dgm:pt>
    <dgm:pt modelId="{3AE2EAAB-62F5-FD4C-B327-8336AED6D9B5}" type="pres">
      <dgm:prSet presAssocID="{53C2D6E2-387E-BC43-98E4-58DFC430C5F4}" presName="level3hierChild" presStyleCnt="0"/>
      <dgm:spPr/>
    </dgm:pt>
    <dgm:pt modelId="{9710455D-F5A2-694B-8B17-C1BE5EC89C58}" type="pres">
      <dgm:prSet presAssocID="{B4FC6D91-B937-8640-95F8-C6D107A07ABB}" presName="conn2-1" presStyleLbl="parChTrans1D3" presStyleIdx="0" presStyleCnt="4"/>
      <dgm:spPr/>
    </dgm:pt>
    <dgm:pt modelId="{AE0ED63B-AF7A-B446-956F-8FB038697530}" type="pres">
      <dgm:prSet presAssocID="{B4FC6D91-B937-8640-95F8-C6D107A07ABB}" presName="connTx" presStyleLbl="parChTrans1D3" presStyleIdx="0" presStyleCnt="4"/>
      <dgm:spPr/>
    </dgm:pt>
    <dgm:pt modelId="{86D806B5-6E37-5447-ACA2-B2AC21081E14}" type="pres">
      <dgm:prSet presAssocID="{95391396-4366-6E4E-8F83-4CB28DF00B60}" presName="root2" presStyleCnt="0"/>
      <dgm:spPr/>
    </dgm:pt>
    <dgm:pt modelId="{17673D2D-8C46-A945-8F46-76B5D34DC8F9}" type="pres">
      <dgm:prSet presAssocID="{95391396-4366-6E4E-8F83-4CB28DF00B60}" presName="LevelTwoTextNode" presStyleLbl="node3" presStyleIdx="0" presStyleCnt="4">
        <dgm:presLayoutVars>
          <dgm:chPref val="3"/>
        </dgm:presLayoutVars>
      </dgm:prSet>
      <dgm:spPr/>
    </dgm:pt>
    <dgm:pt modelId="{A8296288-9DA8-364A-BBA6-3D1761A8B8CE}" type="pres">
      <dgm:prSet presAssocID="{95391396-4366-6E4E-8F83-4CB28DF00B60}" presName="level3hierChild" presStyleCnt="0"/>
      <dgm:spPr/>
    </dgm:pt>
    <dgm:pt modelId="{6AF50F18-9D34-4E46-863C-2216C331ED0F}" type="pres">
      <dgm:prSet presAssocID="{EF7BF461-5AF6-9A4F-931B-6C7E9AE3DFEA}" presName="conn2-1" presStyleLbl="parChTrans1D3" presStyleIdx="1" presStyleCnt="4"/>
      <dgm:spPr/>
    </dgm:pt>
    <dgm:pt modelId="{25E9C2F2-8DE9-234A-B67A-200F10268DFE}" type="pres">
      <dgm:prSet presAssocID="{EF7BF461-5AF6-9A4F-931B-6C7E9AE3DFEA}" presName="connTx" presStyleLbl="parChTrans1D3" presStyleIdx="1" presStyleCnt="4"/>
      <dgm:spPr/>
    </dgm:pt>
    <dgm:pt modelId="{0EBE76BB-3914-A64F-9C6E-BEBF6AAA0DB9}" type="pres">
      <dgm:prSet presAssocID="{E183191C-3A12-6D46-9428-B316DC41E899}" presName="root2" presStyleCnt="0"/>
      <dgm:spPr/>
    </dgm:pt>
    <dgm:pt modelId="{E0F32DD1-ABF0-E54F-B39C-675B97C9ADCD}" type="pres">
      <dgm:prSet presAssocID="{E183191C-3A12-6D46-9428-B316DC41E899}" presName="LevelTwoTextNode" presStyleLbl="node3" presStyleIdx="1" presStyleCnt="4">
        <dgm:presLayoutVars>
          <dgm:chPref val="3"/>
        </dgm:presLayoutVars>
      </dgm:prSet>
      <dgm:spPr/>
    </dgm:pt>
    <dgm:pt modelId="{9CCDCA22-E18A-ED4F-BEE1-9DE3D9E4D329}" type="pres">
      <dgm:prSet presAssocID="{E183191C-3A12-6D46-9428-B316DC41E899}" presName="level3hierChild" presStyleCnt="0"/>
      <dgm:spPr/>
    </dgm:pt>
    <dgm:pt modelId="{30577F59-B782-A148-BD4F-A150A89FC9D1}" type="pres">
      <dgm:prSet presAssocID="{867B719B-FA97-4741-AA40-4EDCF23B93A2}" presName="conn2-1" presStyleLbl="parChTrans1D2" presStyleIdx="1" presStyleCnt="2"/>
      <dgm:spPr/>
    </dgm:pt>
    <dgm:pt modelId="{4D46F2C5-778B-4D41-AC5B-7D3C7AF7F177}" type="pres">
      <dgm:prSet presAssocID="{867B719B-FA97-4741-AA40-4EDCF23B93A2}" presName="connTx" presStyleLbl="parChTrans1D2" presStyleIdx="1" presStyleCnt="2"/>
      <dgm:spPr/>
    </dgm:pt>
    <dgm:pt modelId="{4E2E7812-3C22-7646-BCB5-0DEFC76FFB7C}" type="pres">
      <dgm:prSet presAssocID="{6CA07C8B-CFBC-E645-9A86-510FCE01A220}" presName="root2" presStyleCnt="0"/>
      <dgm:spPr/>
    </dgm:pt>
    <dgm:pt modelId="{6217ED43-B7C7-ED4B-8ED6-F47406A41A04}" type="pres">
      <dgm:prSet presAssocID="{6CA07C8B-CFBC-E645-9A86-510FCE01A220}" presName="LevelTwoTextNode" presStyleLbl="node2" presStyleIdx="1" presStyleCnt="2">
        <dgm:presLayoutVars>
          <dgm:chPref val="3"/>
        </dgm:presLayoutVars>
      </dgm:prSet>
      <dgm:spPr/>
    </dgm:pt>
    <dgm:pt modelId="{0DF6F93D-F325-2144-94F7-3E285D87089B}" type="pres">
      <dgm:prSet presAssocID="{6CA07C8B-CFBC-E645-9A86-510FCE01A220}" presName="level3hierChild" presStyleCnt="0"/>
      <dgm:spPr/>
    </dgm:pt>
    <dgm:pt modelId="{724ABFC2-1C03-264D-AC56-C42213D1234B}" type="pres">
      <dgm:prSet presAssocID="{426BB8D4-63ED-6E46-B22B-F908FD30670D}" presName="conn2-1" presStyleLbl="parChTrans1D3" presStyleIdx="2" presStyleCnt="4"/>
      <dgm:spPr/>
    </dgm:pt>
    <dgm:pt modelId="{53198282-FE5D-844F-A6B3-D3B1A5F6CACA}" type="pres">
      <dgm:prSet presAssocID="{426BB8D4-63ED-6E46-B22B-F908FD30670D}" presName="connTx" presStyleLbl="parChTrans1D3" presStyleIdx="2" presStyleCnt="4"/>
      <dgm:spPr/>
    </dgm:pt>
    <dgm:pt modelId="{E268FB18-4530-0640-90E8-16BD7327252C}" type="pres">
      <dgm:prSet presAssocID="{2082C060-D74A-3941-AFD6-6BF320ED5D05}" presName="root2" presStyleCnt="0"/>
      <dgm:spPr/>
    </dgm:pt>
    <dgm:pt modelId="{4F53DBBD-6A82-134A-A95B-646D13B91A59}" type="pres">
      <dgm:prSet presAssocID="{2082C060-D74A-3941-AFD6-6BF320ED5D05}" presName="LevelTwoTextNode" presStyleLbl="node3" presStyleIdx="2" presStyleCnt="4">
        <dgm:presLayoutVars>
          <dgm:chPref val="3"/>
        </dgm:presLayoutVars>
      </dgm:prSet>
      <dgm:spPr/>
    </dgm:pt>
    <dgm:pt modelId="{67439437-E15E-E447-8E5C-CC80D1BB9709}" type="pres">
      <dgm:prSet presAssocID="{2082C060-D74A-3941-AFD6-6BF320ED5D05}" presName="level3hierChild" presStyleCnt="0"/>
      <dgm:spPr/>
    </dgm:pt>
    <dgm:pt modelId="{819639B8-12D2-D341-B87B-BF2ACB7C5F98}" type="pres">
      <dgm:prSet presAssocID="{E2BE25A3-2E85-D247-B671-9DBCDB88E014}" presName="conn2-1" presStyleLbl="parChTrans1D3" presStyleIdx="3" presStyleCnt="4"/>
      <dgm:spPr/>
    </dgm:pt>
    <dgm:pt modelId="{E6FAFEAE-F7E0-E64F-8569-2F503B21AC33}" type="pres">
      <dgm:prSet presAssocID="{E2BE25A3-2E85-D247-B671-9DBCDB88E014}" presName="connTx" presStyleLbl="parChTrans1D3" presStyleIdx="3" presStyleCnt="4"/>
      <dgm:spPr/>
    </dgm:pt>
    <dgm:pt modelId="{7CD68FCF-8CAA-BB49-926F-FCF2868C46DF}" type="pres">
      <dgm:prSet presAssocID="{671C4742-2953-2D4D-A993-46C67428E9E1}" presName="root2" presStyleCnt="0"/>
      <dgm:spPr/>
    </dgm:pt>
    <dgm:pt modelId="{06EB8B02-8F51-474F-9EDE-65C12E6E8819}" type="pres">
      <dgm:prSet presAssocID="{671C4742-2953-2D4D-A993-46C67428E9E1}" presName="LevelTwoTextNode" presStyleLbl="node3" presStyleIdx="3" presStyleCnt="4">
        <dgm:presLayoutVars>
          <dgm:chPref val="3"/>
        </dgm:presLayoutVars>
      </dgm:prSet>
      <dgm:spPr/>
    </dgm:pt>
    <dgm:pt modelId="{1B2AB983-70C9-0D48-9225-9F5870CCAD3F}" type="pres">
      <dgm:prSet presAssocID="{671C4742-2953-2D4D-A993-46C67428E9E1}" presName="level3hierChild" presStyleCnt="0"/>
      <dgm:spPr/>
    </dgm:pt>
  </dgm:ptLst>
  <dgm:cxnLst>
    <dgm:cxn modelId="{AFD0D704-DF66-0541-BDCE-755CD0AB8BC4}" type="presOf" srcId="{E183191C-3A12-6D46-9428-B316DC41E899}" destId="{E0F32DD1-ABF0-E54F-B39C-675B97C9ADCD}" srcOrd="0" destOrd="0" presId="urn:microsoft.com/office/officeart/2005/8/layout/hierarchy2"/>
    <dgm:cxn modelId="{0CD17714-FFAA-1E49-9ADE-346F1B77D3A9}" type="presOf" srcId="{43F03AC7-0254-664A-8FB5-878202BAC891}" destId="{0767BB35-8592-3C4D-8F26-813BE38E02C7}" srcOrd="0" destOrd="0" presId="urn:microsoft.com/office/officeart/2005/8/layout/hierarchy2"/>
    <dgm:cxn modelId="{A06A6A29-46D4-A941-B680-4DE7586DA0A5}" type="presOf" srcId="{426BB8D4-63ED-6E46-B22B-F908FD30670D}" destId="{724ABFC2-1C03-264D-AC56-C42213D1234B}" srcOrd="0" destOrd="0" presId="urn:microsoft.com/office/officeart/2005/8/layout/hierarchy2"/>
    <dgm:cxn modelId="{87492B2D-673E-8845-B079-6DE24796705E}" type="presOf" srcId="{E2BE25A3-2E85-D247-B671-9DBCDB88E014}" destId="{E6FAFEAE-F7E0-E64F-8569-2F503B21AC33}" srcOrd="1" destOrd="0" presId="urn:microsoft.com/office/officeart/2005/8/layout/hierarchy2"/>
    <dgm:cxn modelId="{41AEFF3E-2261-7A44-915F-A3FCBE0955AC}" type="presOf" srcId="{B4FC6D91-B937-8640-95F8-C6D107A07ABB}" destId="{9710455D-F5A2-694B-8B17-C1BE5EC89C58}" srcOrd="0" destOrd="0" presId="urn:microsoft.com/office/officeart/2005/8/layout/hierarchy2"/>
    <dgm:cxn modelId="{34DA555F-3515-234D-942F-23FA55709A7A}" type="presOf" srcId="{2082C060-D74A-3941-AFD6-6BF320ED5D05}" destId="{4F53DBBD-6A82-134A-A95B-646D13B91A59}" srcOrd="0" destOrd="0" presId="urn:microsoft.com/office/officeart/2005/8/layout/hierarchy2"/>
    <dgm:cxn modelId="{5C7A0A62-E203-1C4A-908D-CD9D5987CBCD}" type="presOf" srcId="{426BB8D4-63ED-6E46-B22B-F908FD30670D}" destId="{53198282-FE5D-844F-A6B3-D3B1A5F6CACA}" srcOrd="1" destOrd="0" presId="urn:microsoft.com/office/officeart/2005/8/layout/hierarchy2"/>
    <dgm:cxn modelId="{CDA81C67-21F9-2A46-AD57-62B9EEEAA3F7}" srcId="{3278D492-B1A7-3B4C-86AE-CB0D243479A5}" destId="{A95D3901-1625-1D4E-A185-2D3B549C6441}" srcOrd="0" destOrd="0" parTransId="{D9DFF5D8-AB63-8E46-8EF5-FE62C24AAF72}" sibTransId="{D9A421FF-2918-DE40-B24B-5622B738BBFD}"/>
    <dgm:cxn modelId="{0C73F46E-0297-B843-8B57-5BA8FA59061F}" srcId="{6CA07C8B-CFBC-E645-9A86-510FCE01A220}" destId="{2082C060-D74A-3941-AFD6-6BF320ED5D05}" srcOrd="0" destOrd="0" parTransId="{426BB8D4-63ED-6E46-B22B-F908FD30670D}" sibTransId="{8D71EFBD-F1BA-2E48-B4DD-33C139FE0D46}"/>
    <dgm:cxn modelId="{67986853-5938-9240-B741-17666E419F42}" type="presOf" srcId="{671C4742-2953-2D4D-A993-46C67428E9E1}" destId="{06EB8B02-8F51-474F-9EDE-65C12E6E8819}" srcOrd="0" destOrd="0" presId="urn:microsoft.com/office/officeart/2005/8/layout/hierarchy2"/>
    <dgm:cxn modelId="{0B6FD27F-6401-5844-AB62-3F10E9813EA5}" type="presOf" srcId="{3278D492-B1A7-3B4C-86AE-CB0D243479A5}" destId="{FD8299E6-745F-9B4D-A2BF-0941CFCFC700}" srcOrd="0" destOrd="0" presId="urn:microsoft.com/office/officeart/2005/8/layout/hierarchy2"/>
    <dgm:cxn modelId="{C6298480-1073-0F4F-AD0F-0DF93A91A7B4}" srcId="{A95D3901-1625-1D4E-A185-2D3B549C6441}" destId="{53C2D6E2-387E-BC43-98E4-58DFC430C5F4}" srcOrd="0" destOrd="0" parTransId="{43F03AC7-0254-664A-8FB5-878202BAC891}" sibTransId="{E4B63543-B93C-E643-BD50-AFEAB862B543}"/>
    <dgm:cxn modelId="{0D79A680-42D9-2544-96D2-77194084ADD3}" type="presOf" srcId="{E2BE25A3-2E85-D247-B671-9DBCDB88E014}" destId="{819639B8-12D2-D341-B87B-BF2ACB7C5F98}" srcOrd="0" destOrd="0" presId="urn:microsoft.com/office/officeart/2005/8/layout/hierarchy2"/>
    <dgm:cxn modelId="{CB92E98C-3782-A746-BB5A-D6C69A639BE8}" type="presOf" srcId="{6CA07C8B-CFBC-E645-9A86-510FCE01A220}" destId="{6217ED43-B7C7-ED4B-8ED6-F47406A41A04}" srcOrd="0" destOrd="0" presId="urn:microsoft.com/office/officeart/2005/8/layout/hierarchy2"/>
    <dgm:cxn modelId="{2B4BC794-A606-514F-82BF-F01919AB4611}" type="presOf" srcId="{EF7BF461-5AF6-9A4F-931B-6C7E9AE3DFEA}" destId="{25E9C2F2-8DE9-234A-B67A-200F10268DFE}" srcOrd="1" destOrd="0" presId="urn:microsoft.com/office/officeart/2005/8/layout/hierarchy2"/>
    <dgm:cxn modelId="{D8913896-124D-EE4A-8F2E-7636049A963B}" type="presOf" srcId="{A95D3901-1625-1D4E-A185-2D3B549C6441}" destId="{4E4ECAD6-E098-E249-B12E-4F3BB900E6C3}" srcOrd="0" destOrd="0" presId="urn:microsoft.com/office/officeart/2005/8/layout/hierarchy2"/>
    <dgm:cxn modelId="{47CFCF98-CD02-EE41-A60E-7E5821165CB2}" type="presOf" srcId="{867B719B-FA97-4741-AA40-4EDCF23B93A2}" destId="{4D46F2C5-778B-4D41-AC5B-7D3C7AF7F177}" srcOrd="1" destOrd="0" presId="urn:microsoft.com/office/officeart/2005/8/layout/hierarchy2"/>
    <dgm:cxn modelId="{399D38A6-28AC-EE49-AF94-6389EE27E199}" type="presOf" srcId="{43F03AC7-0254-664A-8FB5-878202BAC891}" destId="{A074ABBC-CC1F-3D48-9DB8-BC99B547117A}" srcOrd="1" destOrd="0" presId="urn:microsoft.com/office/officeart/2005/8/layout/hierarchy2"/>
    <dgm:cxn modelId="{6A1CB3B0-0230-5B44-AED6-3F6123A6383A}" srcId="{53C2D6E2-387E-BC43-98E4-58DFC430C5F4}" destId="{95391396-4366-6E4E-8F83-4CB28DF00B60}" srcOrd="0" destOrd="0" parTransId="{B4FC6D91-B937-8640-95F8-C6D107A07ABB}" sibTransId="{F8EBB040-BDE3-054E-B399-403E0EFB315C}"/>
    <dgm:cxn modelId="{21C4C0B0-01FA-1244-A73F-0687ABF419B4}" type="presOf" srcId="{EF7BF461-5AF6-9A4F-931B-6C7E9AE3DFEA}" destId="{6AF50F18-9D34-4E46-863C-2216C331ED0F}" srcOrd="0" destOrd="0" presId="urn:microsoft.com/office/officeart/2005/8/layout/hierarchy2"/>
    <dgm:cxn modelId="{BA3237B9-F9C5-F64B-99F1-55D8B9106064}" type="presOf" srcId="{B4FC6D91-B937-8640-95F8-C6D107A07ABB}" destId="{AE0ED63B-AF7A-B446-956F-8FB038697530}" srcOrd="1" destOrd="0" presId="urn:microsoft.com/office/officeart/2005/8/layout/hierarchy2"/>
    <dgm:cxn modelId="{8B472BCB-12F6-C448-84A8-D26FABDCBE42}" srcId="{53C2D6E2-387E-BC43-98E4-58DFC430C5F4}" destId="{E183191C-3A12-6D46-9428-B316DC41E899}" srcOrd="1" destOrd="0" parTransId="{EF7BF461-5AF6-9A4F-931B-6C7E9AE3DFEA}" sibTransId="{98B118F8-216F-D24B-A69D-18F668D48690}"/>
    <dgm:cxn modelId="{E8EF34CE-3688-5846-B198-67935A0B1D8D}" srcId="{6CA07C8B-CFBC-E645-9A86-510FCE01A220}" destId="{671C4742-2953-2D4D-A993-46C67428E9E1}" srcOrd="1" destOrd="0" parTransId="{E2BE25A3-2E85-D247-B671-9DBCDB88E014}" sibTransId="{635B8A42-1A30-024B-8EED-D7EF44CEC24B}"/>
    <dgm:cxn modelId="{740EBFCF-9945-5D4C-AD44-91E329C517A2}" type="presOf" srcId="{53C2D6E2-387E-BC43-98E4-58DFC430C5F4}" destId="{63E34000-8096-6042-8BD8-19D492B5367E}" srcOrd="0" destOrd="0" presId="urn:microsoft.com/office/officeart/2005/8/layout/hierarchy2"/>
    <dgm:cxn modelId="{AF8AF4D7-4075-0740-B202-18BABB39BE33}" srcId="{A95D3901-1625-1D4E-A185-2D3B549C6441}" destId="{6CA07C8B-CFBC-E645-9A86-510FCE01A220}" srcOrd="1" destOrd="0" parTransId="{867B719B-FA97-4741-AA40-4EDCF23B93A2}" sibTransId="{BD2022D3-8DCF-FE46-81E3-9FDF2703102A}"/>
    <dgm:cxn modelId="{AC779EEB-0A0A-6548-B3A5-FAFA2BC79912}" type="presOf" srcId="{95391396-4366-6E4E-8F83-4CB28DF00B60}" destId="{17673D2D-8C46-A945-8F46-76B5D34DC8F9}" srcOrd="0" destOrd="0" presId="urn:microsoft.com/office/officeart/2005/8/layout/hierarchy2"/>
    <dgm:cxn modelId="{7C0885F2-C178-4947-AC40-6DB69420B055}" type="presOf" srcId="{867B719B-FA97-4741-AA40-4EDCF23B93A2}" destId="{30577F59-B782-A148-BD4F-A150A89FC9D1}" srcOrd="0" destOrd="0" presId="urn:microsoft.com/office/officeart/2005/8/layout/hierarchy2"/>
    <dgm:cxn modelId="{D24CD81F-16EC-8641-A830-5F68D5420413}" type="presParOf" srcId="{FD8299E6-745F-9B4D-A2BF-0941CFCFC700}" destId="{37AFF818-7E25-6B49-8C08-A12C1E2B4DB1}" srcOrd="0" destOrd="0" presId="urn:microsoft.com/office/officeart/2005/8/layout/hierarchy2"/>
    <dgm:cxn modelId="{6EEF94FC-FBCD-E545-A45E-FDE700A5709C}" type="presParOf" srcId="{37AFF818-7E25-6B49-8C08-A12C1E2B4DB1}" destId="{4E4ECAD6-E098-E249-B12E-4F3BB900E6C3}" srcOrd="0" destOrd="0" presId="urn:microsoft.com/office/officeart/2005/8/layout/hierarchy2"/>
    <dgm:cxn modelId="{EBE1AA93-EE38-8B44-84FE-B4886043D335}" type="presParOf" srcId="{37AFF818-7E25-6B49-8C08-A12C1E2B4DB1}" destId="{2656A81E-B08D-D142-A529-230E36064DCB}" srcOrd="1" destOrd="0" presId="urn:microsoft.com/office/officeart/2005/8/layout/hierarchy2"/>
    <dgm:cxn modelId="{1E835724-BB78-3546-8F2A-20A91396ACC2}" type="presParOf" srcId="{2656A81E-B08D-D142-A529-230E36064DCB}" destId="{0767BB35-8592-3C4D-8F26-813BE38E02C7}" srcOrd="0" destOrd="0" presId="urn:microsoft.com/office/officeart/2005/8/layout/hierarchy2"/>
    <dgm:cxn modelId="{4E37624F-D66D-E940-98B5-49727FA85AE9}" type="presParOf" srcId="{0767BB35-8592-3C4D-8F26-813BE38E02C7}" destId="{A074ABBC-CC1F-3D48-9DB8-BC99B547117A}" srcOrd="0" destOrd="0" presId="urn:microsoft.com/office/officeart/2005/8/layout/hierarchy2"/>
    <dgm:cxn modelId="{1FC63F82-61B1-084B-A802-3E5DC6666D9E}" type="presParOf" srcId="{2656A81E-B08D-D142-A529-230E36064DCB}" destId="{BF18EFF3-4EE3-A74F-AF91-B4CAEAC31BB4}" srcOrd="1" destOrd="0" presId="urn:microsoft.com/office/officeart/2005/8/layout/hierarchy2"/>
    <dgm:cxn modelId="{93F60394-48B7-9C47-B70A-D1FB8883281A}" type="presParOf" srcId="{BF18EFF3-4EE3-A74F-AF91-B4CAEAC31BB4}" destId="{63E34000-8096-6042-8BD8-19D492B5367E}" srcOrd="0" destOrd="0" presId="urn:microsoft.com/office/officeart/2005/8/layout/hierarchy2"/>
    <dgm:cxn modelId="{DEAFD7DB-4A85-8840-BC06-34C1A4EBA314}" type="presParOf" srcId="{BF18EFF3-4EE3-A74F-AF91-B4CAEAC31BB4}" destId="{3AE2EAAB-62F5-FD4C-B327-8336AED6D9B5}" srcOrd="1" destOrd="0" presId="urn:microsoft.com/office/officeart/2005/8/layout/hierarchy2"/>
    <dgm:cxn modelId="{F5D0C221-8AD1-9A47-B95A-AB92AD907E46}" type="presParOf" srcId="{3AE2EAAB-62F5-FD4C-B327-8336AED6D9B5}" destId="{9710455D-F5A2-694B-8B17-C1BE5EC89C58}" srcOrd="0" destOrd="0" presId="urn:microsoft.com/office/officeart/2005/8/layout/hierarchy2"/>
    <dgm:cxn modelId="{D7BF784F-F315-134B-8D15-BA62750C9B0F}" type="presParOf" srcId="{9710455D-F5A2-694B-8B17-C1BE5EC89C58}" destId="{AE0ED63B-AF7A-B446-956F-8FB038697530}" srcOrd="0" destOrd="0" presId="urn:microsoft.com/office/officeart/2005/8/layout/hierarchy2"/>
    <dgm:cxn modelId="{3A088E2C-D76E-8043-A878-FE81EB3095C8}" type="presParOf" srcId="{3AE2EAAB-62F5-FD4C-B327-8336AED6D9B5}" destId="{86D806B5-6E37-5447-ACA2-B2AC21081E14}" srcOrd="1" destOrd="0" presId="urn:microsoft.com/office/officeart/2005/8/layout/hierarchy2"/>
    <dgm:cxn modelId="{5722247B-2FF8-8141-98E0-9DCBC2B6658F}" type="presParOf" srcId="{86D806B5-6E37-5447-ACA2-B2AC21081E14}" destId="{17673D2D-8C46-A945-8F46-76B5D34DC8F9}" srcOrd="0" destOrd="0" presId="urn:microsoft.com/office/officeart/2005/8/layout/hierarchy2"/>
    <dgm:cxn modelId="{A1A73165-B17D-2A4A-B263-0CC06F76E2B1}" type="presParOf" srcId="{86D806B5-6E37-5447-ACA2-B2AC21081E14}" destId="{A8296288-9DA8-364A-BBA6-3D1761A8B8CE}" srcOrd="1" destOrd="0" presId="urn:microsoft.com/office/officeart/2005/8/layout/hierarchy2"/>
    <dgm:cxn modelId="{75923659-11AC-C540-B660-99857822807D}" type="presParOf" srcId="{3AE2EAAB-62F5-FD4C-B327-8336AED6D9B5}" destId="{6AF50F18-9D34-4E46-863C-2216C331ED0F}" srcOrd="2" destOrd="0" presId="urn:microsoft.com/office/officeart/2005/8/layout/hierarchy2"/>
    <dgm:cxn modelId="{B4BBD117-4675-064C-B25F-8E0B528D2EA7}" type="presParOf" srcId="{6AF50F18-9D34-4E46-863C-2216C331ED0F}" destId="{25E9C2F2-8DE9-234A-B67A-200F10268DFE}" srcOrd="0" destOrd="0" presId="urn:microsoft.com/office/officeart/2005/8/layout/hierarchy2"/>
    <dgm:cxn modelId="{2E92EF45-A416-CC40-897F-DC8D01E743FF}" type="presParOf" srcId="{3AE2EAAB-62F5-FD4C-B327-8336AED6D9B5}" destId="{0EBE76BB-3914-A64F-9C6E-BEBF6AAA0DB9}" srcOrd="3" destOrd="0" presId="urn:microsoft.com/office/officeart/2005/8/layout/hierarchy2"/>
    <dgm:cxn modelId="{750AD4EC-61F6-8B40-9018-BD6345EB739E}" type="presParOf" srcId="{0EBE76BB-3914-A64F-9C6E-BEBF6AAA0DB9}" destId="{E0F32DD1-ABF0-E54F-B39C-675B97C9ADCD}" srcOrd="0" destOrd="0" presId="urn:microsoft.com/office/officeart/2005/8/layout/hierarchy2"/>
    <dgm:cxn modelId="{CF246AAD-5E8D-AC45-A198-3D4BF9742AC7}" type="presParOf" srcId="{0EBE76BB-3914-A64F-9C6E-BEBF6AAA0DB9}" destId="{9CCDCA22-E18A-ED4F-BEE1-9DE3D9E4D329}" srcOrd="1" destOrd="0" presId="urn:microsoft.com/office/officeart/2005/8/layout/hierarchy2"/>
    <dgm:cxn modelId="{244B6FB5-C482-7C48-8C84-2BA3EF77D757}" type="presParOf" srcId="{2656A81E-B08D-D142-A529-230E36064DCB}" destId="{30577F59-B782-A148-BD4F-A150A89FC9D1}" srcOrd="2" destOrd="0" presId="urn:microsoft.com/office/officeart/2005/8/layout/hierarchy2"/>
    <dgm:cxn modelId="{AD7837C9-44DC-8B4B-A3C9-9E95BC8D6A3D}" type="presParOf" srcId="{30577F59-B782-A148-BD4F-A150A89FC9D1}" destId="{4D46F2C5-778B-4D41-AC5B-7D3C7AF7F177}" srcOrd="0" destOrd="0" presId="urn:microsoft.com/office/officeart/2005/8/layout/hierarchy2"/>
    <dgm:cxn modelId="{D1839518-6ED5-0741-A34A-4CCB23F35D8D}" type="presParOf" srcId="{2656A81E-B08D-D142-A529-230E36064DCB}" destId="{4E2E7812-3C22-7646-BCB5-0DEFC76FFB7C}" srcOrd="3" destOrd="0" presId="urn:microsoft.com/office/officeart/2005/8/layout/hierarchy2"/>
    <dgm:cxn modelId="{27478F03-FEF2-0C48-941D-BB60CBB4AAA8}" type="presParOf" srcId="{4E2E7812-3C22-7646-BCB5-0DEFC76FFB7C}" destId="{6217ED43-B7C7-ED4B-8ED6-F47406A41A04}" srcOrd="0" destOrd="0" presId="urn:microsoft.com/office/officeart/2005/8/layout/hierarchy2"/>
    <dgm:cxn modelId="{A711672C-0E90-DA49-8221-DB374D680879}" type="presParOf" srcId="{4E2E7812-3C22-7646-BCB5-0DEFC76FFB7C}" destId="{0DF6F93D-F325-2144-94F7-3E285D87089B}" srcOrd="1" destOrd="0" presId="urn:microsoft.com/office/officeart/2005/8/layout/hierarchy2"/>
    <dgm:cxn modelId="{D356FE60-FD33-2247-8206-A789BFACEED4}" type="presParOf" srcId="{0DF6F93D-F325-2144-94F7-3E285D87089B}" destId="{724ABFC2-1C03-264D-AC56-C42213D1234B}" srcOrd="0" destOrd="0" presId="urn:microsoft.com/office/officeart/2005/8/layout/hierarchy2"/>
    <dgm:cxn modelId="{4A209CF0-271F-D741-BB21-0C32385C8331}" type="presParOf" srcId="{724ABFC2-1C03-264D-AC56-C42213D1234B}" destId="{53198282-FE5D-844F-A6B3-D3B1A5F6CACA}" srcOrd="0" destOrd="0" presId="urn:microsoft.com/office/officeart/2005/8/layout/hierarchy2"/>
    <dgm:cxn modelId="{F35B3C77-E872-0E48-9997-C5BACF5A2583}" type="presParOf" srcId="{0DF6F93D-F325-2144-94F7-3E285D87089B}" destId="{E268FB18-4530-0640-90E8-16BD7327252C}" srcOrd="1" destOrd="0" presId="urn:microsoft.com/office/officeart/2005/8/layout/hierarchy2"/>
    <dgm:cxn modelId="{12C88B1E-0CA4-0C43-BB65-7026DCFF127C}" type="presParOf" srcId="{E268FB18-4530-0640-90E8-16BD7327252C}" destId="{4F53DBBD-6A82-134A-A95B-646D13B91A59}" srcOrd="0" destOrd="0" presId="urn:microsoft.com/office/officeart/2005/8/layout/hierarchy2"/>
    <dgm:cxn modelId="{D295DDF6-C0C1-0A4A-8492-9BE126720FF7}" type="presParOf" srcId="{E268FB18-4530-0640-90E8-16BD7327252C}" destId="{67439437-E15E-E447-8E5C-CC80D1BB9709}" srcOrd="1" destOrd="0" presId="urn:microsoft.com/office/officeart/2005/8/layout/hierarchy2"/>
    <dgm:cxn modelId="{8B97F0CB-B51B-A446-9C17-76F2D376E12E}" type="presParOf" srcId="{0DF6F93D-F325-2144-94F7-3E285D87089B}" destId="{819639B8-12D2-D341-B87B-BF2ACB7C5F98}" srcOrd="2" destOrd="0" presId="urn:microsoft.com/office/officeart/2005/8/layout/hierarchy2"/>
    <dgm:cxn modelId="{368F27B1-EB79-9241-B8C1-8E3996C399F6}" type="presParOf" srcId="{819639B8-12D2-D341-B87B-BF2ACB7C5F98}" destId="{E6FAFEAE-F7E0-E64F-8569-2F503B21AC33}" srcOrd="0" destOrd="0" presId="urn:microsoft.com/office/officeart/2005/8/layout/hierarchy2"/>
    <dgm:cxn modelId="{7A8627DC-1E7B-FD45-B729-8F6CB013F3E0}" type="presParOf" srcId="{0DF6F93D-F325-2144-94F7-3E285D87089B}" destId="{7CD68FCF-8CAA-BB49-926F-FCF2868C46DF}" srcOrd="3" destOrd="0" presId="urn:microsoft.com/office/officeart/2005/8/layout/hierarchy2"/>
    <dgm:cxn modelId="{BC12E7E3-50DA-D94B-BA08-AE9346E83A9A}" type="presParOf" srcId="{7CD68FCF-8CAA-BB49-926F-FCF2868C46DF}" destId="{06EB8B02-8F51-474F-9EDE-65C12E6E8819}" srcOrd="0" destOrd="0" presId="urn:microsoft.com/office/officeart/2005/8/layout/hierarchy2"/>
    <dgm:cxn modelId="{4EFF287B-3EF1-BA4A-85B8-7DC01DC7D862}" type="presParOf" srcId="{7CD68FCF-8CAA-BB49-926F-FCF2868C46DF}" destId="{1B2AB983-70C9-0D48-9225-9F5870CCAD3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5AB00509-15EA-0C4D-922D-9733903CA56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1. Sample selection</a:t>
          </a:r>
        </a:p>
      </dgm:t>
    </dgm:pt>
    <dgm:pt modelId="{9CAF695D-9D99-6145-867C-515BE4B76521}" type="parTrans" cxnId="{0150C312-7C38-0844-A136-29EB3C3E5E5F}">
      <dgm:prSet/>
      <dgm:spPr/>
      <dgm:t>
        <a:bodyPr/>
        <a:lstStyle/>
        <a:p>
          <a:endParaRPr lang="en-US"/>
        </a:p>
      </dgm:t>
    </dgm:pt>
    <dgm:pt modelId="{ABE191D9-120B-154F-9167-3F10F1507AD6}" type="sibTrans" cxnId="{0150C312-7C38-0844-A136-29EB3C3E5E5F}">
      <dgm:prSet/>
      <dgm:spPr/>
      <dgm:t>
        <a:bodyPr/>
        <a:lstStyle/>
        <a:p>
          <a:endParaRPr lang="en-US"/>
        </a:p>
      </dgm:t>
    </dgm:pt>
    <dgm:pt modelId="{2F5EDCB3-6EEC-BD47-8E41-BE2D167303F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2. Descriptive Analysis</a:t>
          </a:r>
        </a:p>
      </dgm:t>
    </dgm:pt>
    <dgm:pt modelId="{52AA8B96-219D-2D4D-8C95-37F234214803}" type="parTrans" cxnId="{5B70E3C1-F128-C140-A2F5-87FD1422D702}">
      <dgm:prSet/>
      <dgm:spPr/>
      <dgm:t>
        <a:bodyPr/>
        <a:lstStyle/>
        <a:p>
          <a:endParaRPr lang="en-US"/>
        </a:p>
      </dgm:t>
    </dgm:pt>
    <dgm:pt modelId="{A70C90C5-70E5-FB40-8CBE-017D17FA6ED5}" type="sibTrans" cxnId="{5B70E3C1-F128-C140-A2F5-87FD1422D702}">
      <dgm:prSet/>
      <dgm:spPr/>
      <dgm:t>
        <a:bodyPr/>
        <a:lstStyle/>
        <a:p>
          <a:endParaRPr lang="en-US"/>
        </a:p>
      </dgm:t>
    </dgm:pt>
    <dgm:pt modelId="{843451AD-3575-FD43-A25A-37441F41845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3. Data Segmentation</a:t>
          </a:r>
        </a:p>
      </dgm:t>
    </dgm:pt>
    <dgm:pt modelId="{01659551-345F-F240-B97C-3D819C4DC6B5}" type="parTrans" cxnId="{55FA78A2-9AC9-AA4B-8447-F50152E94FC1}">
      <dgm:prSet/>
      <dgm:spPr/>
      <dgm:t>
        <a:bodyPr/>
        <a:lstStyle/>
        <a:p>
          <a:endParaRPr lang="en-US"/>
        </a:p>
      </dgm:t>
    </dgm:pt>
    <dgm:pt modelId="{495F9AEF-ED80-A744-8F7F-12A039C94252}" type="sibTrans" cxnId="{55FA78A2-9AC9-AA4B-8447-F50152E94FC1}">
      <dgm:prSet/>
      <dgm:spPr/>
      <dgm:t>
        <a:bodyPr/>
        <a:lstStyle/>
        <a:p>
          <a:endParaRPr lang="en-US"/>
        </a:p>
      </dgm:t>
    </dgm:pt>
    <dgm:pt modelId="{A70392AE-B386-E044-9386-2A7E85AD5E89}">
      <dgm:prSet/>
      <dgm:spPr/>
      <dgm:t>
        <a:bodyPr/>
        <a:lstStyle/>
        <a:p>
          <a:r>
            <a:rPr lang="en-US" dirty="0"/>
            <a:t>4. Classification Model</a:t>
          </a:r>
        </a:p>
      </dgm:t>
    </dgm:pt>
    <dgm:pt modelId="{AEA20FB4-D6C8-E046-9841-09F3F54E76C7}" type="parTrans" cxnId="{DDF03485-F662-7945-BDD7-2D839C513F2E}">
      <dgm:prSet/>
      <dgm:spPr/>
      <dgm:t>
        <a:bodyPr/>
        <a:lstStyle/>
        <a:p>
          <a:endParaRPr lang="en-US"/>
        </a:p>
      </dgm:t>
    </dgm:pt>
    <dgm:pt modelId="{60FEAD09-4BFD-A942-A02A-EF41F4A7B8E5}" type="sibTrans" cxnId="{DDF03485-F662-7945-BDD7-2D839C513F2E}">
      <dgm:prSet/>
      <dgm:spPr/>
      <dgm:t>
        <a:bodyPr/>
        <a:lstStyle/>
        <a:p>
          <a:endParaRPr lang="en-US"/>
        </a:p>
      </dgm:t>
    </dgm:pt>
    <dgm:pt modelId="{330A415B-5D60-3A46-8857-C2FDB3147CD5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6A14B185-B4B1-B34C-AE02-911497DB8989}" type="pres">
      <dgm:prSet presAssocID="{5AB00509-15EA-0C4D-922D-9733903CA56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FE2F985-3424-2C46-846E-923224E079F5}" type="pres">
      <dgm:prSet presAssocID="{ABE191D9-120B-154F-9167-3F10F1507AD6}" presName="parTxOnlySpace" presStyleCnt="0"/>
      <dgm:spPr/>
    </dgm:pt>
    <dgm:pt modelId="{4DE7EE26-FA51-FC46-A32B-BF8BDEDE5BB3}" type="pres">
      <dgm:prSet presAssocID="{2F5EDCB3-6EEC-BD47-8E41-BE2D167303F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F91D2C-FFF8-2F4C-AA7A-8193ED893D3A}" type="pres">
      <dgm:prSet presAssocID="{A70C90C5-70E5-FB40-8CBE-017D17FA6ED5}" presName="parTxOnlySpace" presStyleCnt="0"/>
      <dgm:spPr/>
    </dgm:pt>
    <dgm:pt modelId="{3CC20E6E-FAB4-3141-B43D-24B922A0A454}" type="pres">
      <dgm:prSet presAssocID="{843451AD-3575-FD43-A25A-37441F41845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DB3E06-AF71-164D-B96D-11AEB15F65DC}" type="pres">
      <dgm:prSet presAssocID="{495F9AEF-ED80-A744-8F7F-12A039C94252}" presName="parTxOnlySpace" presStyleCnt="0"/>
      <dgm:spPr/>
    </dgm:pt>
    <dgm:pt modelId="{66FFF8A4-F502-5B45-AD84-CC1CDDF04E30}" type="pres">
      <dgm:prSet presAssocID="{A70392AE-B386-E044-9386-2A7E85AD5E8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50C312-7C38-0844-A136-29EB3C3E5E5F}" srcId="{064FB9E2-173C-F443-B356-F5EDB62C48BE}" destId="{5AB00509-15EA-0C4D-922D-9733903CA56E}" srcOrd="0" destOrd="0" parTransId="{9CAF695D-9D99-6145-867C-515BE4B76521}" sibTransId="{ABE191D9-120B-154F-9167-3F10F1507AD6}"/>
    <dgm:cxn modelId="{DDD32A2B-3FC2-234D-9CF8-D87966B910E3}" type="presOf" srcId="{A70392AE-B386-E044-9386-2A7E85AD5E89}" destId="{66FFF8A4-F502-5B45-AD84-CC1CDDF04E30}" srcOrd="0" destOrd="0" presId="urn:microsoft.com/office/officeart/2005/8/layout/chevron1"/>
    <dgm:cxn modelId="{C9968B33-8936-1042-8477-06D98C538C30}" type="presOf" srcId="{843451AD-3575-FD43-A25A-37441F418452}" destId="{3CC20E6E-FAB4-3141-B43D-24B922A0A454}" srcOrd="0" destOrd="0" presId="urn:microsoft.com/office/officeart/2005/8/layout/chevron1"/>
    <dgm:cxn modelId="{AF45804D-924D-9449-ADE2-00B9F6EBE889}" type="presOf" srcId="{064FB9E2-173C-F443-B356-F5EDB62C48BE}" destId="{330A415B-5D60-3A46-8857-C2FDB3147CD5}" srcOrd="0" destOrd="0" presId="urn:microsoft.com/office/officeart/2005/8/layout/chevron1"/>
    <dgm:cxn modelId="{DDF03485-F662-7945-BDD7-2D839C513F2E}" srcId="{064FB9E2-173C-F443-B356-F5EDB62C48BE}" destId="{A70392AE-B386-E044-9386-2A7E85AD5E89}" srcOrd="3" destOrd="0" parTransId="{AEA20FB4-D6C8-E046-9841-09F3F54E76C7}" sibTransId="{60FEAD09-4BFD-A942-A02A-EF41F4A7B8E5}"/>
    <dgm:cxn modelId="{55FA78A2-9AC9-AA4B-8447-F50152E94FC1}" srcId="{064FB9E2-173C-F443-B356-F5EDB62C48BE}" destId="{843451AD-3575-FD43-A25A-37441F418452}" srcOrd="2" destOrd="0" parTransId="{01659551-345F-F240-B97C-3D819C4DC6B5}" sibTransId="{495F9AEF-ED80-A744-8F7F-12A039C94252}"/>
    <dgm:cxn modelId="{7A1049AB-E248-2444-8D93-B14E4F8F73A9}" type="presOf" srcId="{5AB00509-15EA-0C4D-922D-9733903CA56E}" destId="{6A14B185-B4B1-B34C-AE02-911497DB8989}" srcOrd="0" destOrd="0" presId="urn:microsoft.com/office/officeart/2005/8/layout/chevron1"/>
    <dgm:cxn modelId="{5B70E3C1-F128-C140-A2F5-87FD1422D702}" srcId="{064FB9E2-173C-F443-B356-F5EDB62C48BE}" destId="{2F5EDCB3-6EEC-BD47-8E41-BE2D167303FA}" srcOrd="1" destOrd="0" parTransId="{52AA8B96-219D-2D4D-8C95-37F234214803}" sibTransId="{A70C90C5-70E5-FB40-8CBE-017D17FA6ED5}"/>
    <dgm:cxn modelId="{1230B4C7-DB88-544F-90E2-E743A52E1C55}" type="presOf" srcId="{2F5EDCB3-6EEC-BD47-8E41-BE2D167303FA}" destId="{4DE7EE26-FA51-FC46-A32B-BF8BDEDE5BB3}" srcOrd="0" destOrd="0" presId="urn:microsoft.com/office/officeart/2005/8/layout/chevron1"/>
    <dgm:cxn modelId="{82F64C6C-06D5-894D-BC2A-68A1DE46A9F9}" type="presParOf" srcId="{330A415B-5D60-3A46-8857-C2FDB3147CD5}" destId="{6A14B185-B4B1-B34C-AE02-911497DB8989}" srcOrd="0" destOrd="0" presId="urn:microsoft.com/office/officeart/2005/8/layout/chevron1"/>
    <dgm:cxn modelId="{67019188-BB27-BB41-8C42-0E2E476EE10F}" type="presParOf" srcId="{330A415B-5D60-3A46-8857-C2FDB3147CD5}" destId="{4FE2F985-3424-2C46-846E-923224E079F5}" srcOrd="1" destOrd="0" presId="urn:microsoft.com/office/officeart/2005/8/layout/chevron1"/>
    <dgm:cxn modelId="{AAB633C8-4846-5E4D-8397-E6B0B81B962F}" type="presParOf" srcId="{330A415B-5D60-3A46-8857-C2FDB3147CD5}" destId="{4DE7EE26-FA51-FC46-A32B-BF8BDEDE5BB3}" srcOrd="2" destOrd="0" presId="urn:microsoft.com/office/officeart/2005/8/layout/chevron1"/>
    <dgm:cxn modelId="{BD8411BC-81AC-9E42-B5EC-2EE4E6A9E3E8}" type="presParOf" srcId="{330A415B-5D60-3A46-8857-C2FDB3147CD5}" destId="{F8F91D2C-FFF8-2F4C-AA7A-8193ED893D3A}" srcOrd="3" destOrd="0" presId="urn:microsoft.com/office/officeart/2005/8/layout/chevron1"/>
    <dgm:cxn modelId="{680621D0-6704-8142-92CB-FFC7535EE3FA}" type="presParOf" srcId="{330A415B-5D60-3A46-8857-C2FDB3147CD5}" destId="{3CC20E6E-FAB4-3141-B43D-24B922A0A454}" srcOrd="4" destOrd="0" presId="urn:microsoft.com/office/officeart/2005/8/layout/chevron1"/>
    <dgm:cxn modelId="{4FEA7782-E85C-0E4F-9614-D02006819488}" type="presParOf" srcId="{330A415B-5D60-3A46-8857-C2FDB3147CD5}" destId="{B3DB3E06-AF71-164D-B96D-11AEB15F65DC}" srcOrd="5" destOrd="0" presId="urn:microsoft.com/office/officeart/2005/8/layout/chevron1"/>
    <dgm:cxn modelId="{D449C897-2FE7-7A42-8639-2C7E78EFEDAF}" type="presParOf" srcId="{330A415B-5D60-3A46-8857-C2FDB3147CD5}" destId="{66FFF8A4-F502-5B45-AD84-CC1CDDF04E3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65DB87B8-A759-DF4C-A89A-9DF306970A35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5. Deployment of the classification model</a:t>
          </a:r>
        </a:p>
      </dgm:t>
    </dgm:pt>
    <dgm:pt modelId="{B01260DB-DFC9-984E-919B-89511DCC60B8}" type="parTrans" cxnId="{311C9E68-B9E7-484D-AEDD-01FAC943AE0C}">
      <dgm:prSet/>
      <dgm:spPr/>
      <dgm:t>
        <a:bodyPr/>
        <a:lstStyle/>
        <a:p>
          <a:endParaRPr lang="en-US"/>
        </a:p>
      </dgm:t>
    </dgm:pt>
    <dgm:pt modelId="{5FA1BFD8-895D-2946-A10B-2E28C5F47A4B}" type="sibTrans" cxnId="{311C9E68-B9E7-484D-AEDD-01FAC943AE0C}">
      <dgm:prSet/>
      <dgm:spPr/>
      <dgm:t>
        <a:bodyPr/>
        <a:lstStyle/>
        <a:p>
          <a:endParaRPr lang="en-US"/>
        </a:p>
      </dgm:t>
    </dgm:pt>
    <dgm:pt modelId="{39279939-3EB1-A542-8C48-09FC4540881F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EC" dirty="0"/>
            <a:t>6. </a:t>
          </a:r>
          <a:r>
            <a:rPr lang="es-EC" dirty="0" err="1"/>
            <a:t>Development</a:t>
          </a:r>
          <a:r>
            <a:rPr lang="es-EC" dirty="0"/>
            <a:t> </a:t>
          </a:r>
          <a:r>
            <a:rPr lang="es-EC" dirty="0" err="1"/>
            <a:t>of</a:t>
          </a:r>
          <a:r>
            <a:rPr lang="es-EC" dirty="0"/>
            <a:t> control </a:t>
          </a:r>
          <a:r>
            <a:rPr lang="es-EC" dirty="0" err="1"/>
            <a:t>panels</a:t>
          </a:r>
          <a:r>
            <a:rPr lang="es-EC" dirty="0"/>
            <a:t> </a:t>
          </a:r>
          <a:r>
            <a:rPr lang="es-EC" dirty="0" err="1"/>
            <a:t>for</a:t>
          </a:r>
          <a:r>
            <a:rPr lang="es-EC" dirty="0"/>
            <a:t> </a:t>
          </a:r>
          <a:r>
            <a:rPr lang="es-EC" dirty="0" err="1"/>
            <a:t>the</a:t>
          </a:r>
          <a:r>
            <a:rPr lang="es-EC" dirty="0"/>
            <a:t> </a:t>
          </a:r>
          <a:r>
            <a:rPr lang="es-EC" dirty="0" err="1"/>
            <a:t>model</a:t>
          </a:r>
          <a:endParaRPr lang="en-US" dirty="0"/>
        </a:p>
      </dgm:t>
    </dgm:pt>
    <dgm:pt modelId="{13142B60-A397-D243-BAFF-D20DA0017149}" type="parTrans" cxnId="{6C1EC3DF-8D8A-8941-A4BA-E20C31488958}">
      <dgm:prSet/>
      <dgm:spPr/>
      <dgm:t>
        <a:bodyPr/>
        <a:lstStyle/>
        <a:p>
          <a:endParaRPr lang="en-US"/>
        </a:p>
      </dgm:t>
    </dgm:pt>
    <dgm:pt modelId="{F156D81F-26E8-6C49-8B19-5E1D2DEEA076}" type="sibTrans" cxnId="{6C1EC3DF-8D8A-8941-A4BA-E20C31488958}">
      <dgm:prSet/>
      <dgm:spPr/>
      <dgm:t>
        <a:bodyPr/>
        <a:lstStyle/>
        <a:p>
          <a:endParaRPr lang="en-US"/>
        </a:p>
      </dgm:t>
    </dgm:pt>
    <dgm:pt modelId="{ED19F3D6-0B4D-844A-B29D-129930C53258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7. </a:t>
          </a:r>
          <a:r>
            <a:rPr lang="es-EC" dirty="0" err="1"/>
            <a:t>Solution</a:t>
          </a:r>
          <a:r>
            <a:rPr lang="es-EC" dirty="0"/>
            <a:t> </a:t>
          </a:r>
          <a:r>
            <a:rPr lang="es-EC" dirty="0" err="1"/>
            <a:t>automatization</a:t>
          </a:r>
          <a:endParaRPr lang="en-US" dirty="0"/>
        </a:p>
      </dgm:t>
    </dgm:pt>
    <dgm:pt modelId="{510F38D1-6D87-0F43-8328-A76955C4BF08}" type="parTrans" cxnId="{5800CEF3-13B5-C041-9612-FA6B857FB21F}">
      <dgm:prSet/>
      <dgm:spPr/>
      <dgm:t>
        <a:bodyPr/>
        <a:lstStyle/>
        <a:p>
          <a:endParaRPr lang="en-US"/>
        </a:p>
      </dgm:t>
    </dgm:pt>
    <dgm:pt modelId="{63197250-DCB7-7D47-8DD0-379FDDBFFB90}" type="sibTrans" cxnId="{5800CEF3-13B5-C041-9612-FA6B857FB21F}">
      <dgm:prSet/>
      <dgm:spPr/>
      <dgm:t>
        <a:bodyPr/>
        <a:lstStyle/>
        <a:p>
          <a:endParaRPr lang="en-US"/>
        </a:p>
      </dgm:t>
    </dgm:pt>
    <dgm:pt modelId="{8F72469C-B207-F84D-B995-5D7FB0A1F63C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8. Evolution</a:t>
          </a:r>
        </a:p>
      </dgm:t>
    </dgm:pt>
    <dgm:pt modelId="{A515D1A6-4B67-4E4A-95BB-20054B377F02}" type="parTrans" cxnId="{21B45B35-52D9-2948-B701-3BA0FC37A409}">
      <dgm:prSet/>
      <dgm:spPr/>
      <dgm:t>
        <a:bodyPr/>
        <a:lstStyle/>
        <a:p>
          <a:endParaRPr lang="en-US"/>
        </a:p>
      </dgm:t>
    </dgm:pt>
    <dgm:pt modelId="{9D132C21-8B06-EE46-8756-808714E11E61}" type="sibTrans" cxnId="{21B45B35-52D9-2948-B701-3BA0FC37A409}">
      <dgm:prSet/>
      <dgm:spPr/>
      <dgm:t>
        <a:bodyPr/>
        <a:lstStyle/>
        <a:p>
          <a:endParaRPr lang="en-US"/>
        </a:p>
      </dgm:t>
    </dgm:pt>
    <dgm:pt modelId="{977437FF-4DE0-0747-9F50-E521D9C1E628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260BF664-C3AD-0045-BB28-4C70AFB948B3}" type="pres">
      <dgm:prSet presAssocID="{65DB87B8-A759-DF4C-A89A-9DF306970A3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03EC26-DE80-3F4A-8461-A481EE43B287}" type="pres">
      <dgm:prSet presAssocID="{5FA1BFD8-895D-2946-A10B-2E28C5F47A4B}" presName="parTxOnlySpace" presStyleCnt="0"/>
      <dgm:spPr/>
    </dgm:pt>
    <dgm:pt modelId="{C1C92B09-3DD4-5247-96B3-DB6AD30AE84B}" type="pres">
      <dgm:prSet presAssocID="{39279939-3EB1-A542-8C48-09FC4540881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9AAD1C-8266-DD42-81BC-6925C09535FB}" type="pres">
      <dgm:prSet presAssocID="{F156D81F-26E8-6C49-8B19-5E1D2DEEA076}" presName="parTxOnlySpace" presStyleCnt="0"/>
      <dgm:spPr/>
    </dgm:pt>
    <dgm:pt modelId="{ADD16A57-15A8-F14A-A12A-05601D8242AD}" type="pres">
      <dgm:prSet presAssocID="{ED19F3D6-0B4D-844A-B29D-129930C5325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69B9AFD-6FE7-054B-8A49-C4A6B56D3931}" type="pres">
      <dgm:prSet presAssocID="{63197250-DCB7-7D47-8DD0-379FDDBFFB90}" presName="parTxOnlySpace" presStyleCnt="0"/>
      <dgm:spPr/>
    </dgm:pt>
    <dgm:pt modelId="{AB6CCD3B-C35B-D544-AFDB-498239F426EC}" type="pres">
      <dgm:prSet presAssocID="{8F72469C-B207-F84D-B995-5D7FB0A1F63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A14B913-ADC2-164A-BA71-B4993F1DF022}" type="presOf" srcId="{65DB87B8-A759-DF4C-A89A-9DF306970A35}" destId="{260BF664-C3AD-0045-BB28-4C70AFB948B3}" srcOrd="0" destOrd="0" presId="urn:microsoft.com/office/officeart/2005/8/layout/chevron1"/>
    <dgm:cxn modelId="{21B45B35-52D9-2948-B701-3BA0FC37A409}" srcId="{064FB9E2-173C-F443-B356-F5EDB62C48BE}" destId="{8F72469C-B207-F84D-B995-5D7FB0A1F63C}" srcOrd="3" destOrd="0" parTransId="{A515D1A6-4B67-4E4A-95BB-20054B377F02}" sibTransId="{9D132C21-8B06-EE46-8756-808714E11E61}"/>
    <dgm:cxn modelId="{311C9E68-B9E7-484D-AEDD-01FAC943AE0C}" srcId="{064FB9E2-173C-F443-B356-F5EDB62C48BE}" destId="{65DB87B8-A759-DF4C-A89A-9DF306970A35}" srcOrd="0" destOrd="0" parTransId="{B01260DB-DFC9-984E-919B-89511DCC60B8}" sibTransId="{5FA1BFD8-895D-2946-A10B-2E28C5F47A4B}"/>
    <dgm:cxn modelId="{D02E5A88-B2B4-7544-BBFB-1D42A49458E5}" type="presOf" srcId="{ED19F3D6-0B4D-844A-B29D-129930C53258}" destId="{ADD16A57-15A8-F14A-A12A-05601D8242AD}" srcOrd="0" destOrd="0" presId="urn:microsoft.com/office/officeart/2005/8/layout/chevron1"/>
    <dgm:cxn modelId="{C878778A-1C4E-7F49-815D-BB32EF602341}" type="presOf" srcId="{064FB9E2-173C-F443-B356-F5EDB62C48BE}" destId="{977437FF-4DE0-0747-9F50-E521D9C1E628}" srcOrd="0" destOrd="0" presId="urn:microsoft.com/office/officeart/2005/8/layout/chevron1"/>
    <dgm:cxn modelId="{D56F83CB-41FF-0F47-87B1-9646F160C0D7}" type="presOf" srcId="{8F72469C-B207-F84D-B995-5D7FB0A1F63C}" destId="{AB6CCD3B-C35B-D544-AFDB-498239F426EC}" srcOrd="0" destOrd="0" presId="urn:microsoft.com/office/officeart/2005/8/layout/chevron1"/>
    <dgm:cxn modelId="{CAE4EBDD-18FC-014B-BBAD-C6C0BD17FA45}" type="presOf" srcId="{39279939-3EB1-A542-8C48-09FC4540881F}" destId="{C1C92B09-3DD4-5247-96B3-DB6AD30AE84B}" srcOrd="0" destOrd="0" presId="urn:microsoft.com/office/officeart/2005/8/layout/chevron1"/>
    <dgm:cxn modelId="{6C1EC3DF-8D8A-8941-A4BA-E20C31488958}" srcId="{064FB9E2-173C-F443-B356-F5EDB62C48BE}" destId="{39279939-3EB1-A542-8C48-09FC4540881F}" srcOrd="1" destOrd="0" parTransId="{13142B60-A397-D243-BAFF-D20DA0017149}" sibTransId="{F156D81F-26E8-6C49-8B19-5E1D2DEEA076}"/>
    <dgm:cxn modelId="{5800CEF3-13B5-C041-9612-FA6B857FB21F}" srcId="{064FB9E2-173C-F443-B356-F5EDB62C48BE}" destId="{ED19F3D6-0B4D-844A-B29D-129930C53258}" srcOrd="2" destOrd="0" parTransId="{510F38D1-6D87-0F43-8328-A76955C4BF08}" sibTransId="{63197250-DCB7-7D47-8DD0-379FDDBFFB90}"/>
    <dgm:cxn modelId="{E2B6521C-DD9F-CE42-B87E-F6AEF1F4A0C6}" type="presParOf" srcId="{977437FF-4DE0-0747-9F50-E521D9C1E628}" destId="{260BF664-C3AD-0045-BB28-4C70AFB948B3}" srcOrd="0" destOrd="0" presId="urn:microsoft.com/office/officeart/2005/8/layout/chevron1"/>
    <dgm:cxn modelId="{5C166ED4-FE2C-A44D-844A-39DFDC7307AA}" type="presParOf" srcId="{977437FF-4DE0-0747-9F50-E521D9C1E628}" destId="{D303EC26-DE80-3F4A-8461-A481EE43B287}" srcOrd="1" destOrd="0" presId="urn:microsoft.com/office/officeart/2005/8/layout/chevron1"/>
    <dgm:cxn modelId="{1B169E46-0CF6-2C43-975E-74931F42DE99}" type="presParOf" srcId="{977437FF-4DE0-0747-9F50-E521D9C1E628}" destId="{C1C92B09-3DD4-5247-96B3-DB6AD30AE84B}" srcOrd="2" destOrd="0" presId="urn:microsoft.com/office/officeart/2005/8/layout/chevron1"/>
    <dgm:cxn modelId="{9A2BC022-FF99-C44B-836C-5967F9C3B4AD}" type="presParOf" srcId="{977437FF-4DE0-0747-9F50-E521D9C1E628}" destId="{139AAD1C-8266-DD42-81BC-6925C09535FB}" srcOrd="3" destOrd="0" presId="urn:microsoft.com/office/officeart/2005/8/layout/chevron1"/>
    <dgm:cxn modelId="{1768C201-62E8-684E-AE1E-990F769B33AB}" type="presParOf" srcId="{977437FF-4DE0-0747-9F50-E521D9C1E628}" destId="{ADD16A57-15A8-F14A-A12A-05601D8242AD}" srcOrd="4" destOrd="0" presId="urn:microsoft.com/office/officeart/2005/8/layout/chevron1"/>
    <dgm:cxn modelId="{F8E35D92-08ED-934B-A61E-D0687C07EB35}" type="presParOf" srcId="{977437FF-4DE0-0747-9F50-E521D9C1E628}" destId="{469B9AFD-6FE7-054B-8A49-C4A6B56D3931}" srcOrd="5" destOrd="0" presId="urn:microsoft.com/office/officeart/2005/8/layout/chevron1"/>
    <dgm:cxn modelId="{F851BF9B-A2D3-2C4E-A16D-6C8818887E62}" type="presParOf" srcId="{977437FF-4DE0-0747-9F50-E521D9C1E628}" destId="{AB6CCD3B-C35B-D544-AFDB-498239F426E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6AC2855-8258-4968-B5F4-2C886F6EC56D}" type="doc">
      <dgm:prSet loTypeId="urn:microsoft.com/office/officeart/2005/8/layout/hierarchy2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A8E723B0-99C7-40A6-B251-D9CF8C50FE22}">
      <dgm:prSet phldrT="[Text]" custT="1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Device Data</a:t>
          </a:r>
          <a:endParaRPr lang="es-MX" sz="1600" dirty="0"/>
        </a:p>
      </dgm:t>
    </dgm:pt>
    <dgm:pt modelId="{AA91CF6C-2A91-4D2D-8A5A-90803F69F99A}" type="parTrans" cxnId="{0E94B275-1B19-4624-B35A-38883767C09E}">
      <dgm:prSet/>
      <dgm:spPr/>
      <dgm:t>
        <a:bodyPr/>
        <a:lstStyle/>
        <a:p>
          <a:endParaRPr lang="es-MX"/>
        </a:p>
      </dgm:t>
    </dgm:pt>
    <dgm:pt modelId="{8CFD2DCC-C410-421C-82B3-9BFB48901525}" type="sibTrans" cxnId="{0E94B275-1B19-4624-B35A-38883767C09E}">
      <dgm:prSet/>
      <dgm:spPr/>
      <dgm:t>
        <a:bodyPr/>
        <a:lstStyle/>
        <a:p>
          <a:endParaRPr lang="es-MX"/>
        </a:p>
      </dgm:t>
    </dgm:pt>
    <dgm:pt modelId="{42237FBD-57A5-4DFC-B325-C1E87BED3E65}">
      <dgm:prSet phldrT="[Text]" custT="1"/>
      <dgm:spPr/>
      <dgm:t>
        <a:bodyPr/>
        <a:lstStyle/>
        <a:p>
          <a:r>
            <a:rPr lang="en-US" sz="1050" dirty="0"/>
            <a:t>Alto</a:t>
          </a:r>
          <a:endParaRPr lang="es-MX" sz="1050" dirty="0"/>
        </a:p>
      </dgm:t>
    </dgm:pt>
    <dgm:pt modelId="{913CC8E5-1C29-4B17-85D9-F0B36FBF17EA}" type="parTrans" cxnId="{D0C81D5F-8E3A-4FB7-B805-F60FB3BBEF97}">
      <dgm:prSet/>
      <dgm:spPr/>
      <dgm:t>
        <a:bodyPr/>
        <a:lstStyle/>
        <a:p>
          <a:endParaRPr lang="es-MX"/>
        </a:p>
      </dgm:t>
    </dgm:pt>
    <dgm:pt modelId="{5100370F-A389-4CD1-A51B-82092990BF88}" type="sibTrans" cxnId="{D0C81D5F-8E3A-4FB7-B805-F60FB3BBEF97}">
      <dgm:prSet/>
      <dgm:spPr/>
      <dgm:t>
        <a:bodyPr/>
        <a:lstStyle/>
        <a:p>
          <a:endParaRPr lang="es-MX"/>
        </a:p>
      </dgm:t>
    </dgm:pt>
    <dgm:pt modelId="{2D7D7A5E-7DD2-496A-A6BC-FDFE0A7DF591}">
      <dgm:prSet phldrT="[Text]" custT="1"/>
      <dgm:spPr/>
      <dgm:t>
        <a:bodyPr/>
        <a:lstStyle/>
        <a:p>
          <a:r>
            <a:rPr lang="en-US" sz="1050" dirty="0"/>
            <a:t>Bajo</a:t>
          </a:r>
          <a:endParaRPr lang="es-MX" sz="1050" dirty="0"/>
        </a:p>
      </dgm:t>
    </dgm:pt>
    <dgm:pt modelId="{EE329547-BD3B-4D85-AB09-3FB3E6D0CA71}" type="parTrans" cxnId="{0A4341D4-974D-4758-ADA5-257B0AD1E45C}">
      <dgm:prSet/>
      <dgm:spPr/>
      <dgm:t>
        <a:bodyPr/>
        <a:lstStyle/>
        <a:p>
          <a:endParaRPr lang="es-MX"/>
        </a:p>
      </dgm:t>
    </dgm:pt>
    <dgm:pt modelId="{D34915A3-035E-48EA-9AA8-5F3F356A55E5}" type="sibTrans" cxnId="{0A4341D4-974D-4758-ADA5-257B0AD1E45C}">
      <dgm:prSet/>
      <dgm:spPr/>
      <dgm:t>
        <a:bodyPr/>
        <a:lstStyle/>
        <a:p>
          <a:endParaRPr lang="es-MX"/>
        </a:p>
      </dgm:t>
    </dgm:pt>
    <dgm:pt modelId="{26093B6C-6CA6-4EEC-8F19-1AF27756F4E9}">
      <dgm:prSet phldrT="[Text]" custT="1"/>
      <dgm:spPr/>
      <dgm:t>
        <a:bodyPr/>
        <a:lstStyle/>
        <a:p>
          <a:r>
            <a:rPr lang="en-US" sz="1050" dirty="0"/>
            <a:t>Pichincha</a:t>
          </a:r>
          <a:endParaRPr lang="es-MX" sz="1050" dirty="0"/>
        </a:p>
      </dgm:t>
    </dgm:pt>
    <dgm:pt modelId="{BE3F5899-E461-4B35-8F74-613FD41D8A62}" type="parTrans" cxnId="{59708775-FA59-4EBB-AC16-01AAD77657A4}">
      <dgm:prSet/>
      <dgm:spPr/>
      <dgm:t>
        <a:bodyPr/>
        <a:lstStyle/>
        <a:p>
          <a:endParaRPr lang="es-MX"/>
        </a:p>
      </dgm:t>
    </dgm:pt>
    <dgm:pt modelId="{6E228652-94C2-4D04-A40B-6117269F6E06}" type="sibTrans" cxnId="{59708775-FA59-4EBB-AC16-01AAD77657A4}">
      <dgm:prSet/>
      <dgm:spPr/>
      <dgm:t>
        <a:bodyPr/>
        <a:lstStyle/>
        <a:p>
          <a:endParaRPr lang="es-MX"/>
        </a:p>
      </dgm:t>
    </dgm:pt>
    <dgm:pt modelId="{6AD2783C-954F-49C7-BD57-009020B8AAF8}">
      <dgm:prSet phldrT="[Text]" custT="1"/>
      <dgm:spPr/>
      <dgm:t>
        <a:bodyPr/>
        <a:lstStyle/>
        <a:p>
          <a:r>
            <a:rPr lang="en-US" sz="1050" dirty="0"/>
            <a:t>Alto</a:t>
          </a:r>
          <a:endParaRPr lang="es-MX" sz="1050" dirty="0"/>
        </a:p>
      </dgm:t>
    </dgm:pt>
    <dgm:pt modelId="{096B7B3C-E989-4593-BEB1-8A10DFBFCA81}" type="parTrans" cxnId="{727B4A43-BCF4-4991-AF0A-D432C3DCE6DA}">
      <dgm:prSet/>
      <dgm:spPr/>
      <dgm:t>
        <a:bodyPr/>
        <a:lstStyle/>
        <a:p>
          <a:endParaRPr lang="es-MX"/>
        </a:p>
      </dgm:t>
    </dgm:pt>
    <dgm:pt modelId="{6AE9FD81-5955-496F-880B-7FE96E7B43A3}" type="sibTrans" cxnId="{727B4A43-BCF4-4991-AF0A-D432C3DCE6DA}">
      <dgm:prSet/>
      <dgm:spPr/>
      <dgm:t>
        <a:bodyPr/>
        <a:lstStyle/>
        <a:p>
          <a:endParaRPr lang="es-MX"/>
        </a:p>
      </dgm:t>
    </dgm:pt>
    <dgm:pt modelId="{74EB43F9-BB92-44FF-8028-EF359AD0525F}">
      <dgm:prSet phldrT="[Text]" custT="1"/>
      <dgm:spPr/>
      <dgm:t>
        <a:bodyPr/>
        <a:lstStyle/>
        <a:p>
          <a:r>
            <a:rPr lang="en-US" sz="1050" dirty="0" err="1"/>
            <a:t>Otros</a:t>
          </a:r>
          <a:endParaRPr lang="es-MX" sz="1050" dirty="0"/>
        </a:p>
      </dgm:t>
    </dgm:pt>
    <dgm:pt modelId="{09049430-1B17-4B49-AF56-57CAAB07CFF4}" type="parTrans" cxnId="{D40A317D-685A-464E-BE77-8D02AE9A6C7A}">
      <dgm:prSet/>
      <dgm:spPr/>
      <dgm:t>
        <a:bodyPr/>
        <a:lstStyle/>
        <a:p>
          <a:endParaRPr lang="es-MX"/>
        </a:p>
      </dgm:t>
    </dgm:pt>
    <dgm:pt modelId="{18F4A71A-26F8-4612-BCC7-6D8BAB0CF49E}" type="sibTrans" cxnId="{D40A317D-685A-464E-BE77-8D02AE9A6C7A}">
      <dgm:prSet/>
      <dgm:spPr/>
      <dgm:t>
        <a:bodyPr/>
        <a:lstStyle/>
        <a:p>
          <a:endParaRPr lang="es-MX"/>
        </a:p>
      </dgm:t>
    </dgm:pt>
    <dgm:pt modelId="{E3AB28B8-5A6C-4531-BC0D-A985B87154C6}">
      <dgm:prSet phldrT="[Text]" custT="1"/>
      <dgm:spPr/>
      <dgm:t>
        <a:bodyPr/>
        <a:lstStyle/>
        <a:p>
          <a:r>
            <a:rPr lang="en-US" sz="1050" dirty="0"/>
            <a:t>Bajo</a:t>
          </a:r>
          <a:endParaRPr lang="es-MX" sz="1050" dirty="0"/>
        </a:p>
      </dgm:t>
    </dgm:pt>
    <dgm:pt modelId="{D0571F91-8950-4731-9848-7075689D554C}" type="parTrans" cxnId="{ABECF659-826D-4C9E-BE0D-6F9D4B50E4A2}">
      <dgm:prSet/>
      <dgm:spPr/>
      <dgm:t>
        <a:bodyPr/>
        <a:lstStyle/>
        <a:p>
          <a:endParaRPr lang="es-MX"/>
        </a:p>
      </dgm:t>
    </dgm:pt>
    <dgm:pt modelId="{88712359-2174-4339-80E1-554BD13B3456}" type="sibTrans" cxnId="{ABECF659-826D-4C9E-BE0D-6F9D4B50E4A2}">
      <dgm:prSet/>
      <dgm:spPr/>
      <dgm:t>
        <a:bodyPr/>
        <a:lstStyle/>
        <a:p>
          <a:endParaRPr lang="es-MX"/>
        </a:p>
      </dgm:t>
    </dgm:pt>
    <dgm:pt modelId="{836F650A-F46A-4A8B-8687-0446ACD1B085}">
      <dgm:prSet phldrT="[Text]" custT="1"/>
      <dgm:spPr/>
      <dgm:t>
        <a:bodyPr/>
        <a:lstStyle/>
        <a:p>
          <a:r>
            <a:rPr lang="en-US" sz="1050" dirty="0"/>
            <a:t>Alto</a:t>
          </a:r>
          <a:endParaRPr lang="es-MX" sz="1050" dirty="0"/>
        </a:p>
      </dgm:t>
    </dgm:pt>
    <dgm:pt modelId="{DCFCFEC7-F6B9-4867-9113-B6FF7BFDEBB1}" type="parTrans" cxnId="{0E311BC4-1E84-4B94-B96F-39378528FB04}">
      <dgm:prSet/>
      <dgm:spPr/>
      <dgm:t>
        <a:bodyPr/>
        <a:lstStyle/>
        <a:p>
          <a:endParaRPr lang="es-MX"/>
        </a:p>
      </dgm:t>
    </dgm:pt>
    <dgm:pt modelId="{1A93F3DB-5F91-4042-89A2-9F077FCE995C}" type="sibTrans" cxnId="{0E311BC4-1E84-4B94-B96F-39378528FB04}">
      <dgm:prSet/>
      <dgm:spPr/>
      <dgm:t>
        <a:bodyPr/>
        <a:lstStyle/>
        <a:p>
          <a:endParaRPr lang="es-MX"/>
        </a:p>
      </dgm:t>
    </dgm:pt>
    <dgm:pt modelId="{AC5C14EB-ADCE-4E6C-8EE6-95AEF25C60A0}">
      <dgm:prSet phldrT="[Text]" custT="1"/>
      <dgm:spPr/>
      <dgm:t>
        <a:bodyPr/>
        <a:lstStyle/>
        <a:p>
          <a:r>
            <a:rPr lang="en-US" sz="1050" dirty="0"/>
            <a:t>Bajo</a:t>
          </a:r>
          <a:endParaRPr lang="es-MX" sz="1050" dirty="0"/>
        </a:p>
      </dgm:t>
    </dgm:pt>
    <dgm:pt modelId="{45C5E512-2E5C-4C8E-83E5-AB822C97DD67}" type="parTrans" cxnId="{6FE80374-7D75-4157-B262-8AA2A4D270B5}">
      <dgm:prSet/>
      <dgm:spPr/>
      <dgm:t>
        <a:bodyPr/>
        <a:lstStyle/>
        <a:p>
          <a:endParaRPr lang="es-MX"/>
        </a:p>
      </dgm:t>
    </dgm:pt>
    <dgm:pt modelId="{648DC17C-822D-4D75-BDFB-902B7A25C645}" type="sibTrans" cxnId="{6FE80374-7D75-4157-B262-8AA2A4D270B5}">
      <dgm:prSet/>
      <dgm:spPr/>
      <dgm:t>
        <a:bodyPr/>
        <a:lstStyle/>
        <a:p>
          <a:endParaRPr lang="es-MX"/>
        </a:p>
      </dgm:t>
    </dgm:pt>
    <dgm:pt modelId="{30294542-D2B9-4637-9A43-45392650BC02}">
      <dgm:prSet phldrT="[Text]"/>
      <dgm:spPr/>
      <dgm:t>
        <a:bodyPr/>
        <a:lstStyle/>
        <a:p>
          <a:r>
            <a:rPr lang="en-US" dirty="0"/>
            <a:t>Alto-Alto</a:t>
          </a:r>
          <a:endParaRPr lang="es-MX" dirty="0"/>
        </a:p>
      </dgm:t>
    </dgm:pt>
    <dgm:pt modelId="{8763087F-D650-43D0-9AD0-8007A84FA1A8}" type="parTrans" cxnId="{7DD2259C-C956-489D-AADA-9DF016E26DD3}">
      <dgm:prSet/>
      <dgm:spPr/>
      <dgm:t>
        <a:bodyPr/>
        <a:lstStyle/>
        <a:p>
          <a:endParaRPr lang="es-MX"/>
        </a:p>
      </dgm:t>
    </dgm:pt>
    <dgm:pt modelId="{B6AAFEF0-9325-487C-8213-98DFEFEDBAFE}" type="sibTrans" cxnId="{7DD2259C-C956-489D-AADA-9DF016E26DD3}">
      <dgm:prSet/>
      <dgm:spPr/>
      <dgm:t>
        <a:bodyPr/>
        <a:lstStyle/>
        <a:p>
          <a:endParaRPr lang="es-MX"/>
        </a:p>
      </dgm:t>
    </dgm:pt>
    <dgm:pt modelId="{D0D44235-ADA6-468E-9186-7705947C1D38}">
      <dgm:prSet phldrT="[Text]"/>
      <dgm:spPr/>
      <dgm:t>
        <a:bodyPr/>
        <a:lstStyle/>
        <a:p>
          <a:r>
            <a:rPr lang="en-US" dirty="0"/>
            <a:t>Alto-Medio</a:t>
          </a:r>
          <a:endParaRPr lang="es-MX" dirty="0"/>
        </a:p>
      </dgm:t>
    </dgm:pt>
    <dgm:pt modelId="{55BD26F1-DB4F-4F2E-B68E-6B82F262DDA9}" type="parTrans" cxnId="{715BE2D3-F19E-4568-9522-9DB823DFBF69}">
      <dgm:prSet/>
      <dgm:spPr/>
      <dgm:t>
        <a:bodyPr/>
        <a:lstStyle/>
        <a:p>
          <a:endParaRPr lang="es-MX"/>
        </a:p>
      </dgm:t>
    </dgm:pt>
    <dgm:pt modelId="{53145AD7-E2BD-4C5B-BE15-5913C86EB1BA}" type="sibTrans" cxnId="{715BE2D3-F19E-4568-9522-9DB823DFBF69}">
      <dgm:prSet/>
      <dgm:spPr/>
      <dgm:t>
        <a:bodyPr/>
        <a:lstStyle/>
        <a:p>
          <a:endParaRPr lang="es-MX"/>
        </a:p>
      </dgm:t>
    </dgm:pt>
    <dgm:pt modelId="{6E450270-50FE-4F6D-90B4-BA352BFA25F6}">
      <dgm:prSet phldrT="[Text]"/>
      <dgm:spPr/>
      <dgm:t>
        <a:bodyPr/>
        <a:lstStyle/>
        <a:p>
          <a:r>
            <a:rPr lang="en-US" dirty="0"/>
            <a:t>Bajo-Bajo</a:t>
          </a:r>
          <a:endParaRPr lang="es-MX" dirty="0"/>
        </a:p>
      </dgm:t>
    </dgm:pt>
    <dgm:pt modelId="{7876AE53-2D5B-4355-9E27-400F2F6FEA5E}" type="parTrans" cxnId="{A9705848-5946-4390-899B-DDC88B25B7B5}">
      <dgm:prSet/>
      <dgm:spPr/>
      <dgm:t>
        <a:bodyPr/>
        <a:lstStyle/>
        <a:p>
          <a:endParaRPr lang="es-MX"/>
        </a:p>
      </dgm:t>
    </dgm:pt>
    <dgm:pt modelId="{8780B0E7-49BE-4374-B3D8-6A1711B1DAE1}" type="sibTrans" cxnId="{A9705848-5946-4390-899B-DDC88B25B7B5}">
      <dgm:prSet/>
      <dgm:spPr/>
      <dgm:t>
        <a:bodyPr/>
        <a:lstStyle/>
        <a:p>
          <a:endParaRPr lang="es-MX"/>
        </a:p>
      </dgm:t>
    </dgm:pt>
    <dgm:pt modelId="{4A607092-3AB6-49A1-8FE8-269DB688FA49}">
      <dgm:prSet phldrT="[Text]"/>
      <dgm:spPr/>
      <dgm:t>
        <a:bodyPr/>
        <a:lstStyle/>
        <a:p>
          <a:r>
            <a:rPr lang="en-US" dirty="0"/>
            <a:t>Alto-Alto</a:t>
          </a:r>
          <a:endParaRPr lang="es-MX" dirty="0"/>
        </a:p>
      </dgm:t>
    </dgm:pt>
    <dgm:pt modelId="{FF98DD6A-EA31-42AA-8909-3F63A43937B9}" type="parTrans" cxnId="{10B6C54A-FD1B-48C9-A1D7-78881D0D61B5}">
      <dgm:prSet/>
      <dgm:spPr/>
      <dgm:t>
        <a:bodyPr/>
        <a:lstStyle/>
        <a:p>
          <a:endParaRPr lang="es-MX"/>
        </a:p>
      </dgm:t>
    </dgm:pt>
    <dgm:pt modelId="{4B739958-7546-4358-8FEE-F374C41FE90B}" type="sibTrans" cxnId="{10B6C54A-FD1B-48C9-A1D7-78881D0D61B5}">
      <dgm:prSet/>
      <dgm:spPr/>
      <dgm:t>
        <a:bodyPr/>
        <a:lstStyle/>
        <a:p>
          <a:endParaRPr lang="es-MX"/>
        </a:p>
      </dgm:t>
    </dgm:pt>
    <dgm:pt modelId="{FFC79EFD-F421-4FFB-B27A-CF30CF7BE23F}">
      <dgm:prSet phldrT="[Text]"/>
      <dgm:spPr/>
      <dgm:t>
        <a:bodyPr/>
        <a:lstStyle/>
        <a:p>
          <a:r>
            <a:rPr lang="en-US" dirty="0"/>
            <a:t>Alto-Medio</a:t>
          </a:r>
          <a:endParaRPr lang="es-MX" dirty="0"/>
        </a:p>
      </dgm:t>
    </dgm:pt>
    <dgm:pt modelId="{DFD8D6B9-76BD-4095-9B67-582CF71741DB}" type="parTrans" cxnId="{CAE5FF6D-D63C-466E-A334-72301D74A567}">
      <dgm:prSet/>
      <dgm:spPr/>
      <dgm:t>
        <a:bodyPr/>
        <a:lstStyle/>
        <a:p>
          <a:endParaRPr lang="es-MX"/>
        </a:p>
      </dgm:t>
    </dgm:pt>
    <dgm:pt modelId="{22A6F95F-238C-4FDC-B9DC-1F9B43296F50}" type="sibTrans" cxnId="{CAE5FF6D-D63C-466E-A334-72301D74A567}">
      <dgm:prSet/>
      <dgm:spPr/>
      <dgm:t>
        <a:bodyPr/>
        <a:lstStyle/>
        <a:p>
          <a:endParaRPr lang="es-MX"/>
        </a:p>
      </dgm:t>
    </dgm:pt>
    <dgm:pt modelId="{FC2E06B6-305B-4291-A349-FBDEF2A4E30B}">
      <dgm:prSet phldrT="[Text]"/>
      <dgm:spPr/>
      <dgm:t>
        <a:bodyPr/>
        <a:lstStyle/>
        <a:p>
          <a:r>
            <a:rPr lang="en-US" dirty="0"/>
            <a:t>Bajo-Medio</a:t>
          </a:r>
          <a:endParaRPr lang="es-MX" dirty="0"/>
        </a:p>
      </dgm:t>
    </dgm:pt>
    <dgm:pt modelId="{7BFAF7CC-7D48-4431-BB88-2157AF4D552E}" type="parTrans" cxnId="{78999563-DD61-418B-80C0-84107676516D}">
      <dgm:prSet/>
      <dgm:spPr/>
      <dgm:t>
        <a:bodyPr/>
        <a:lstStyle/>
        <a:p>
          <a:endParaRPr lang="es-MX"/>
        </a:p>
      </dgm:t>
    </dgm:pt>
    <dgm:pt modelId="{9B1536E5-3CEC-4701-8F03-AC7E1187FB6E}" type="sibTrans" cxnId="{78999563-DD61-418B-80C0-84107676516D}">
      <dgm:prSet/>
      <dgm:spPr/>
      <dgm:t>
        <a:bodyPr/>
        <a:lstStyle/>
        <a:p>
          <a:endParaRPr lang="es-MX"/>
        </a:p>
      </dgm:t>
    </dgm:pt>
    <dgm:pt modelId="{205E209D-27D9-427B-8B42-BBFCD6B3C1B0}">
      <dgm:prSet phldrT="[Text]"/>
      <dgm:spPr/>
      <dgm:t>
        <a:bodyPr/>
        <a:lstStyle/>
        <a:p>
          <a:r>
            <a:rPr lang="en-US" dirty="0"/>
            <a:t>Bajo-Bajo</a:t>
          </a:r>
          <a:endParaRPr lang="es-MX" dirty="0"/>
        </a:p>
      </dgm:t>
    </dgm:pt>
    <dgm:pt modelId="{AFA5EF57-3F43-448F-9F80-AAE9F593B38D}" type="parTrans" cxnId="{C2DF5FDA-94C1-4776-A73E-93FA946E12D3}">
      <dgm:prSet/>
      <dgm:spPr/>
      <dgm:t>
        <a:bodyPr/>
        <a:lstStyle/>
        <a:p>
          <a:endParaRPr lang="es-MX"/>
        </a:p>
      </dgm:t>
    </dgm:pt>
    <dgm:pt modelId="{DBB5809E-F5BA-49AA-A15F-3846C6D92AAA}" type="sibTrans" cxnId="{C2DF5FDA-94C1-4776-A73E-93FA946E12D3}">
      <dgm:prSet/>
      <dgm:spPr/>
      <dgm:t>
        <a:bodyPr/>
        <a:lstStyle/>
        <a:p>
          <a:endParaRPr lang="es-MX"/>
        </a:p>
      </dgm:t>
    </dgm:pt>
    <dgm:pt modelId="{4C53199D-03BC-4E06-8FB7-018CA4CA92A7}">
      <dgm:prSet phldrT="[Text]"/>
      <dgm:spPr/>
      <dgm:t>
        <a:bodyPr/>
        <a:lstStyle/>
        <a:p>
          <a:r>
            <a:rPr lang="en-US" dirty="0"/>
            <a:t>Alto-Alto</a:t>
          </a:r>
          <a:endParaRPr lang="es-MX" dirty="0"/>
        </a:p>
      </dgm:t>
    </dgm:pt>
    <dgm:pt modelId="{702FC9EC-5AA0-417E-88A6-3E0334264C84}" type="parTrans" cxnId="{74490602-8368-479D-A53A-5B2963F85BAC}">
      <dgm:prSet/>
      <dgm:spPr/>
      <dgm:t>
        <a:bodyPr/>
        <a:lstStyle/>
        <a:p>
          <a:endParaRPr lang="es-MX"/>
        </a:p>
      </dgm:t>
    </dgm:pt>
    <dgm:pt modelId="{F880DB01-05B6-48F0-A5AA-CC7EE429B12C}" type="sibTrans" cxnId="{74490602-8368-479D-A53A-5B2963F85BAC}">
      <dgm:prSet/>
      <dgm:spPr/>
      <dgm:t>
        <a:bodyPr/>
        <a:lstStyle/>
        <a:p>
          <a:endParaRPr lang="es-MX"/>
        </a:p>
      </dgm:t>
    </dgm:pt>
    <dgm:pt modelId="{7C4B74C3-3C8D-44FE-B021-2392DE2467A4}">
      <dgm:prSet phldrT="[Text]"/>
      <dgm:spPr/>
      <dgm:t>
        <a:bodyPr/>
        <a:lstStyle/>
        <a:p>
          <a:r>
            <a:rPr lang="en-US" dirty="0"/>
            <a:t>Alto-Medio</a:t>
          </a:r>
          <a:endParaRPr lang="es-MX" dirty="0"/>
        </a:p>
      </dgm:t>
    </dgm:pt>
    <dgm:pt modelId="{6FAA50F7-84E6-4810-B4B9-1390FA7E4772}" type="parTrans" cxnId="{CD031395-E71C-4B8D-A449-360AFED06456}">
      <dgm:prSet/>
      <dgm:spPr/>
      <dgm:t>
        <a:bodyPr/>
        <a:lstStyle/>
        <a:p>
          <a:endParaRPr lang="es-MX"/>
        </a:p>
      </dgm:t>
    </dgm:pt>
    <dgm:pt modelId="{704D2E2C-9172-4B36-AC92-D501328A0394}" type="sibTrans" cxnId="{CD031395-E71C-4B8D-A449-360AFED06456}">
      <dgm:prSet/>
      <dgm:spPr/>
      <dgm:t>
        <a:bodyPr/>
        <a:lstStyle/>
        <a:p>
          <a:endParaRPr lang="es-MX"/>
        </a:p>
      </dgm:t>
    </dgm:pt>
    <dgm:pt modelId="{9E172498-71F3-49BD-B6EB-5FDB307854E5}">
      <dgm:prSet phldrT="[Text]"/>
      <dgm:spPr/>
      <dgm:t>
        <a:bodyPr/>
        <a:lstStyle/>
        <a:p>
          <a:r>
            <a:rPr lang="en-US" dirty="0"/>
            <a:t>Bajo-Medio</a:t>
          </a:r>
          <a:endParaRPr lang="es-MX" dirty="0"/>
        </a:p>
      </dgm:t>
    </dgm:pt>
    <dgm:pt modelId="{DA42E9C5-4BF0-46C6-AEF5-8FEA2B1BB07E}" type="parTrans" cxnId="{0F659BB1-EF17-4C8D-A2EC-6BB6AA3F519D}">
      <dgm:prSet/>
      <dgm:spPr/>
      <dgm:t>
        <a:bodyPr/>
        <a:lstStyle/>
        <a:p>
          <a:endParaRPr lang="es-MX"/>
        </a:p>
      </dgm:t>
    </dgm:pt>
    <dgm:pt modelId="{53D1D325-5263-431E-967A-B9DB054716EC}" type="sibTrans" cxnId="{0F659BB1-EF17-4C8D-A2EC-6BB6AA3F519D}">
      <dgm:prSet/>
      <dgm:spPr/>
      <dgm:t>
        <a:bodyPr/>
        <a:lstStyle/>
        <a:p>
          <a:endParaRPr lang="es-MX"/>
        </a:p>
      </dgm:t>
    </dgm:pt>
    <dgm:pt modelId="{0DE455FA-2C22-48C3-BB28-BA4AF541CA3E}">
      <dgm:prSet phldrT="[Text]"/>
      <dgm:spPr/>
      <dgm:t>
        <a:bodyPr/>
        <a:lstStyle/>
        <a:p>
          <a:r>
            <a:rPr lang="en-US" dirty="0"/>
            <a:t>Bajo-Bajo</a:t>
          </a:r>
          <a:endParaRPr lang="es-MX" dirty="0"/>
        </a:p>
      </dgm:t>
    </dgm:pt>
    <dgm:pt modelId="{347F95AF-6B99-41B4-B155-6198C71E95C9}" type="parTrans" cxnId="{E9110211-F9B1-4C83-83CE-C7D763F8C437}">
      <dgm:prSet/>
      <dgm:spPr/>
      <dgm:t>
        <a:bodyPr/>
        <a:lstStyle/>
        <a:p>
          <a:endParaRPr lang="es-MX"/>
        </a:p>
      </dgm:t>
    </dgm:pt>
    <dgm:pt modelId="{4D47D21A-EF04-4689-80F9-18D2C7E19B20}" type="sibTrans" cxnId="{E9110211-F9B1-4C83-83CE-C7D763F8C437}">
      <dgm:prSet/>
      <dgm:spPr/>
      <dgm:t>
        <a:bodyPr/>
        <a:lstStyle/>
        <a:p>
          <a:endParaRPr lang="es-MX"/>
        </a:p>
      </dgm:t>
    </dgm:pt>
    <dgm:pt modelId="{6BD5E0CF-B4AF-4062-8ED2-044723F05EDC}">
      <dgm:prSet phldrT="[Text]" custT="1"/>
      <dgm:spPr/>
      <dgm:t>
        <a:bodyPr/>
        <a:lstStyle/>
        <a:p>
          <a:r>
            <a:rPr lang="en-US" sz="1050" dirty="0"/>
            <a:t>Guayas</a:t>
          </a:r>
          <a:endParaRPr lang="es-MX" sz="1050" dirty="0"/>
        </a:p>
      </dgm:t>
    </dgm:pt>
    <dgm:pt modelId="{3364B5AC-E009-47CB-9807-4C677784B761}" type="sibTrans" cxnId="{F5C0EA37-930B-432D-85B6-800B02B7A9B5}">
      <dgm:prSet/>
      <dgm:spPr/>
      <dgm:t>
        <a:bodyPr/>
        <a:lstStyle/>
        <a:p>
          <a:endParaRPr lang="es-MX"/>
        </a:p>
      </dgm:t>
    </dgm:pt>
    <dgm:pt modelId="{52AE155D-0944-4956-ABA9-DBB9C57224A7}" type="parTrans" cxnId="{F5C0EA37-930B-432D-85B6-800B02B7A9B5}">
      <dgm:prSet/>
      <dgm:spPr/>
      <dgm:t>
        <a:bodyPr/>
        <a:lstStyle/>
        <a:p>
          <a:endParaRPr lang="es-MX"/>
        </a:p>
      </dgm:t>
    </dgm:pt>
    <dgm:pt modelId="{29BAB1B1-B3C2-44A2-B100-D1947B83E6A1}">
      <dgm:prSet phldrT="[Text]"/>
      <dgm:spPr/>
      <dgm:t>
        <a:bodyPr/>
        <a:lstStyle/>
        <a:p>
          <a:r>
            <a:rPr lang="en-US" dirty="0"/>
            <a:t>Bajo-Medio</a:t>
          </a:r>
          <a:endParaRPr lang="es-MX" dirty="0"/>
        </a:p>
      </dgm:t>
    </dgm:pt>
    <dgm:pt modelId="{37B16BB6-592C-4C8A-99FC-7CB0372B1FAB}" type="parTrans" cxnId="{B59A13AC-7A08-4FF6-ABDE-176315CF4779}">
      <dgm:prSet/>
      <dgm:spPr/>
      <dgm:t>
        <a:bodyPr/>
        <a:lstStyle/>
        <a:p>
          <a:endParaRPr lang="es-MX"/>
        </a:p>
      </dgm:t>
    </dgm:pt>
    <dgm:pt modelId="{3B914D29-7B3F-4C2C-93B5-120A2A7FC37B}" type="sibTrans" cxnId="{B59A13AC-7A08-4FF6-ABDE-176315CF4779}">
      <dgm:prSet/>
      <dgm:spPr/>
      <dgm:t>
        <a:bodyPr/>
        <a:lstStyle/>
        <a:p>
          <a:endParaRPr lang="es-MX"/>
        </a:p>
      </dgm:t>
    </dgm:pt>
    <dgm:pt modelId="{285FA89A-2ED1-4984-A969-A7E54012A6BD}" type="pres">
      <dgm:prSet presAssocID="{86AC2855-8258-4968-B5F4-2C886F6EC56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C4FB3E2-1415-4557-A731-478F3CE4B49F}" type="pres">
      <dgm:prSet presAssocID="{A8E723B0-99C7-40A6-B251-D9CF8C50FE22}" presName="root1" presStyleCnt="0"/>
      <dgm:spPr/>
    </dgm:pt>
    <dgm:pt modelId="{9FAD039E-43B6-4C98-89E7-7009D1AB230A}" type="pres">
      <dgm:prSet presAssocID="{A8E723B0-99C7-40A6-B251-D9CF8C50FE22}" presName="LevelOneTextNode" presStyleLbl="node0" presStyleIdx="0" presStyleCnt="1" custScaleX="214831" custScaleY="192217" custLinFactX="-100000" custLinFactNeighborX="-153960" custLinFactNeighborY="2144">
        <dgm:presLayoutVars>
          <dgm:chPref val="3"/>
        </dgm:presLayoutVars>
      </dgm:prSet>
      <dgm:spPr/>
    </dgm:pt>
    <dgm:pt modelId="{10DB6D6B-868C-43EE-9B00-ACE840BA11CA}" type="pres">
      <dgm:prSet presAssocID="{A8E723B0-99C7-40A6-B251-D9CF8C50FE22}" presName="level2hierChild" presStyleCnt="0"/>
      <dgm:spPr/>
    </dgm:pt>
    <dgm:pt modelId="{446E2721-151A-4D8C-B909-00DB57C2934C}" type="pres">
      <dgm:prSet presAssocID="{52AE155D-0944-4956-ABA9-DBB9C57224A7}" presName="conn2-1" presStyleLbl="parChTrans1D2" presStyleIdx="0" presStyleCnt="3"/>
      <dgm:spPr/>
    </dgm:pt>
    <dgm:pt modelId="{24D084A0-57C9-4C81-9398-4803E1680EED}" type="pres">
      <dgm:prSet presAssocID="{52AE155D-0944-4956-ABA9-DBB9C57224A7}" presName="connTx" presStyleLbl="parChTrans1D2" presStyleIdx="0" presStyleCnt="3"/>
      <dgm:spPr/>
    </dgm:pt>
    <dgm:pt modelId="{0236C8BD-20BC-4B23-9342-6697D7843EED}" type="pres">
      <dgm:prSet presAssocID="{6BD5E0CF-B4AF-4062-8ED2-044723F05EDC}" presName="root2" presStyleCnt="0"/>
      <dgm:spPr/>
    </dgm:pt>
    <dgm:pt modelId="{509338E0-3BF4-4937-A9CC-DD2C5F1A422F}" type="pres">
      <dgm:prSet presAssocID="{6BD5E0CF-B4AF-4062-8ED2-044723F05EDC}" presName="LevelTwoTextNode" presStyleLbl="node2" presStyleIdx="0" presStyleCnt="3" custScaleX="197677" custLinFactX="-80618" custLinFactNeighborX="-100000">
        <dgm:presLayoutVars>
          <dgm:chPref val="3"/>
        </dgm:presLayoutVars>
      </dgm:prSet>
      <dgm:spPr/>
    </dgm:pt>
    <dgm:pt modelId="{A95A4340-6EBC-4530-B38B-EAA156FF4C71}" type="pres">
      <dgm:prSet presAssocID="{6BD5E0CF-B4AF-4062-8ED2-044723F05EDC}" presName="level3hierChild" presStyleCnt="0"/>
      <dgm:spPr/>
    </dgm:pt>
    <dgm:pt modelId="{16E571C4-A478-48C0-AB1C-F9DE74B655EC}" type="pres">
      <dgm:prSet presAssocID="{913CC8E5-1C29-4B17-85D9-F0B36FBF17EA}" presName="conn2-1" presStyleLbl="parChTrans1D3" presStyleIdx="0" presStyleCnt="6"/>
      <dgm:spPr/>
    </dgm:pt>
    <dgm:pt modelId="{A2EFE38B-BC98-49DB-9085-D35601F6A248}" type="pres">
      <dgm:prSet presAssocID="{913CC8E5-1C29-4B17-85D9-F0B36FBF17EA}" presName="connTx" presStyleLbl="parChTrans1D3" presStyleIdx="0" presStyleCnt="6"/>
      <dgm:spPr/>
    </dgm:pt>
    <dgm:pt modelId="{94F17129-06D7-43DF-BEA2-A72AF7195824}" type="pres">
      <dgm:prSet presAssocID="{42237FBD-57A5-4DFC-B325-C1E87BED3E65}" presName="root2" presStyleCnt="0"/>
      <dgm:spPr/>
    </dgm:pt>
    <dgm:pt modelId="{97889E55-2738-4BBD-85B3-95E7008C36A1}" type="pres">
      <dgm:prSet presAssocID="{42237FBD-57A5-4DFC-B325-C1E87BED3E65}" presName="LevelTwoTextNode" presStyleLbl="node3" presStyleIdx="0" presStyleCnt="6" custScaleX="197677" custLinFactNeighborX="-66610">
        <dgm:presLayoutVars>
          <dgm:chPref val="3"/>
        </dgm:presLayoutVars>
      </dgm:prSet>
      <dgm:spPr/>
    </dgm:pt>
    <dgm:pt modelId="{D9E7233F-400C-4EF0-8E69-EDACF859EC9E}" type="pres">
      <dgm:prSet presAssocID="{42237FBD-57A5-4DFC-B325-C1E87BED3E65}" presName="level3hierChild" presStyleCnt="0"/>
      <dgm:spPr/>
    </dgm:pt>
    <dgm:pt modelId="{32490C1D-0F90-41A5-B420-91CD8E3674FD}" type="pres">
      <dgm:prSet presAssocID="{8763087F-D650-43D0-9AD0-8007A84FA1A8}" presName="conn2-1" presStyleLbl="parChTrans1D4" presStyleIdx="0" presStyleCnt="12"/>
      <dgm:spPr/>
    </dgm:pt>
    <dgm:pt modelId="{8C2C99F4-CF61-4509-9D45-9202DF2853F1}" type="pres">
      <dgm:prSet presAssocID="{8763087F-D650-43D0-9AD0-8007A84FA1A8}" presName="connTx" presStyleLbl="parChTrans1D4" presStyleIdx="0" presStyleCnt="12"/>
      <dgm:spPr/>
    </dgm:pt>
    <dgm:pt modelId="{8E49F6C3-E055-4F69-AC60-2A653F066605}" type="pres">
      <dgm:prSet presAssocID="{30294542-D2B9-4637-9A43-45392650BC02}" presName="root2" presStyleCnt="0"/>
      <dgm:spPr/>
    </dgm:pt>
    <dgm:pt modelId="{ABF60AC0-1526-4786-A83D-67FEA14E45EE}" type="pres">
      <dgm:prSet presAssocID="{30294542-D2B9-4637-9A43-45392650BC02}" presName="LevelTwoTextNode" presStyleLbl="node4" presStyleIdx="0" presStyleCnt="12" custScaleX="225917" custLinFactNeighborX="16280">
        <dgm:presLayoutVars>
          <dgm:chPref val="3"/>
        </dgm:presLayoutVars>
      </dgm:prSet>
      <dgm:spPr/>
    </dgm:pt>
    <dgm:pt modelId="{A1B83CB6-D9D5-4CB2-A300-8F0D9738143B}" type="pres">
      <dgm:prSet presAssocID="{30294542-D2B9-4637-9A43-45392650BC02}" presName="level3hierChild" presStyleCnt="0"/>
      <dgm:spPr/>
    </dgm:pt>
    <dgm:pt modelId="{BC9332F1-BEAD-4CE0-AB14-86BAD8DDFA09}" type="pres">
      <dgm:prSet presAssocID="{55BD26F1-DB4F-4F2E-B68E-6B82F262DDA9}" presName="conn2-1" presStyleLbl="parChTrans1D4" presStyleIdx="1" presStyleCnt="12"/>
      <dgm:spPr/>
    </dgm:pt>
    <dgm:pt modelId="{0FA082D1-4403-49A0-BB43-69D9D04CBBCB}" type="pres">
      <dgm:prSet presAssocID="{55BD26F1-DB4F-4F2E-B68E-6B82F262DDA9}" presName="connTx" presStyleLbl="parChTrans1D4" presStyleIdx="1" presStyleCnt="12"/>
      <dgm:spPr/>
    </dgm:pt>
    <dgm:pt modelId="{CE54DFAE-7C2E-4827-A9CC-B7F2D035688B}" type="pres">
      <dgm:prSet presAssocID="{D0D44235-ADA6-468E-9186-7705947C1D38}" presName="root2" presStyleCnt="0"/>
      <dgm:spPr/>
    </dgm:pt>
    <dgm:pt modelId="{1DE641C5-7CCE-4B63-A9F3-679EE1A56757}" type="pres">
      <dgm:prSet presAssocID="{D0D44235-ADA6-468E-9186-7705947C1D38}" presName="LevelTwoTextNode" presStyleLbl="node4" presStyleIdx="1" presStyleCnt="12" custScaleX="225917" custLinFactNeighborX="16280">
        <dgm:presLayoutVars>
          <dgm:chPref val="3"/>
        </dgm:presLayoutVars>
      </dgm:prSet>
      <dgm:spPr/>
    </dgm:pt>
    <dgm:pt modelId="{5EF54A16-27A1-4CD4-8B42-0C43A2CFA756}" type="pres">
      <dgm:prSet presAssocID="{D0D44235-ADA6-468E-9186-7705947C1D38}" presName="level3hierChild" presStyleCnt="0"/>
      <dgm:spPr/>
    </dgm:pt>
    <dgm:pt modelId="{F30CD954-571A-4421-85FB-AD6075FB4309}" type="pres">
      <dgm:prSet presAssocID="{EE329547-BD3B-4D85-AB09-3FB3E6D0CA71}" presName="conn2-1" presStyleLbl="parChTrans1D3" presStyleIdx="1" presStyleCnt="6"/>
      <dgm:spPr/>
    </dgm:pt>
    <dgm:pt modelId="{D0C97263-C282-42D6-89ED-F12672BBCECB}" type="pres">
      <dgm:prSet presAssocID="{EE329547-BD3B-4D85-AB09-3FB3E6D0CA71}" presName="connTx" presStyleLbl="parChTrans1D3" presStyleIdx="1" presStyleCnt="6"/>
      <dgm:spPr/>
    </dgm:pt>
    <dgm:pt modelId="{A3AF5569-E8A7-454C-85AC-FF32F6C61210}" type="pres">
      <dgm:prSet presAssocID="{2D7D7A5E-7DD2-496A-A6BC-FDFE0A7DF591}" presName="root2" presStyleCnt="0"/>
      <dgm:spPr/>
    </dgm:pt>
    <dgm:pt modelId="{DF5CD2D7-C254-49F3-A3B1-9EAD829B151C}" type="pres">
      <dgm:prSet presAssocID="{2D7D7A5E-7DD2-496A-A6BC-FDFE0A7DF591}" presName="LevelTwoTextNode" presStyleLbl="node3" presStyleIdx="1" presStyleCnt="6" custScaleX="197677" custLinFactNeighborX="-66610">
        <dgm:presLayoutVars>
          <dgm:chPref val="3"/>
        </dgm:presLayoutVars>
      </dgm:prSet>
      <dgm:spPr/>
    </dgm:pt>
    <dgm:pt modelId="{5DC4111F-FABE-4A56-99F2-36E105E2EC80}" type="pres">
      <dgm:prSet presAssocID="{2D7D7A5E-7DD2-496A-A6BC-FDFE0A7DF591}" presName="level3hierChild" presStyleCnt="0"/>
      <dgm:spPr/>
    </dgm:pt>
    <dgm:pt modelId="{E431F467-F15D-4FBC-A893-01CD9ABCB8BF}" type="pres">
      <dgm:prSet presAssocID="{7876AE53-2D5B-4355-9E27-400F2F6FEA5E}" presName="conn2-1" presStyleLbl="parChTrans1D4" presStyleIdx="2" presStyleCnt="12"/>
      <dgm:spPr/>
    </dgm:pt>
    <dgm:pt modelId="{9E55CB1C-83D0-4271-AF59-F82BD0260DA7}" type="pres">
      <dgm:prSet presAssocID="{7876AE53-2D5B-4355-9E27-400F2F6FEA5E}" presName="connTx" presStyleLbl="parChTrans1D4" presStyleIdx="2" presStyleCnt="12"/>
      <dgm:spPr/>
    </dgm:pt>
    <dgm:pt modelId="{F263F139-8CF5-4D76-A382-20D01480D91B}" type="pres">
      <dgm:prSet presAssocID="{6E450270-50FE-4F6D-90B4-BA352BFA25F6}" presName="root2" presStyleCnt="0"/>
      <dgm:spPr/>
    </dgm:pt>
    <dgm:pt modelId="{22084706-A386-4908-8163-4825865C4740}" type="pres">
      <dgm:prSet presAssocID="{6E450270-50FE-4F6D-90B4-BA352BFA25F6}" presName="LevelTwoTextNode" presStyleLbl="node4" presStyleIdx="2" presStyleCnt="12" custScaleX="225917" custLinFactNeighborX="16280">
        <dgm:presLayoutVars>
          <dgm:chPref val="3"/>
        </dgm:presLayoutVars>
      </dgm:prSet>
      <dgm:spPr/>
    </dgm:pt>
    <dgm:pt modelId="{BB343A2B-EB34-4B88-9BB1-EF5856FAD2D7}" type="pres">
      <dgm:prSet presAssocID="{6E450270-50FE-4F6D-90B4-BA352BFA25F6}" presName="level3hierChild" presStyleCnt="0"/>
      <dgm:spPr/>
    </dgm:pt>
    <dgm:pt modelId="{AE710AA2-C3E3-4000-8069-6DD1CFBAC022}" type="pres">
      <dgm:prSet presAssocID="{37B16BB6-592C-4C8A-99FC-7CB0372B1FAB}" presName="conn2-1" presStyleLbl="parChTrans1D4" presStyleIdx="3" presStyleCnt="12"/>
      <dgm:spPr/>
    </dgm:pt>
    <dgm:pt modelId="{AC7FAFC4-75CF-4B68-99A2-E8D5F0F1441F}" type="pres">
      <dgm:prSet presAssocID="{37B16BB6-592C-4C8A-99FC-7CB0372B1FAB}" presName="connTx" presStyleLbl="parChTrans1D4" presStyleIdx="3" presStyleCnt="12"/>
      <dgm:spPr/>
    </dgm:pt>
    <dgm:pt modelId="{79496447-BDEE-4B37-82B2-3C396B4A9733}" type="pres">
      <dgm:prSet presAssocID="{29BAB1B1-B3C2-44A2-B100-D1947B83E6A1}" presName="root2" presStyleCnt="0"/>
      <dgm:spPr/>
    </dgm:pt>
    <dgm:pt modelId="{084C8789-331A-4800-8A4F-B4A08B65DDEE}" type="pres">
      <dgm:prSet presAssocID="{29BAB1B1-B3C2-44A2-B100-D1947B83E6A1}" presName="LevelTwoTextNode" presStyleLbl="node4" presStyleIdx="3" presStyleCnt="12" custScaleX="225917" custLinFactNeighborX="16280">
        <dgm:presLayoutVars>
          <dgm:chPref val="3"/>
        </dgm:presLayoutVars>
      </dgm:prSet>
      <dgm:spPr/>
    </dgm:pt>
    <dgm:pt modelId="{4E6AF24B-ADB6-4DFB-ABB8-243159CCF3CA}" type="pres">
      <dgm:prSet presAssocID="{29BAB1B1-B3C2-44A2-B100-D1947B83E6A1}" presName="level3hierChild" presStyleCnt="0"/>
      <dgm:spPr/>
    </dgm:pt>
    <dgm:pt modelId="{247A4503-FC38-40D5-AD69-574D53C526A5}" type="pres">
      <dgm:prSet presAssocID="{BE3F5899-E461-4B35-8F74-613FD41D8A62}" presName="conn2-1" presStyleLbl="parChTrans1D2" presStyleIdx="1" presStyleCnt="3"/>
      <dgm:spPr/>
    </dgm:pt>
    <dgm:pt modelId="{D0BC0B29-86D2-476F-986F-1B629160400D}" type="pres">
      <dgm:prSet presAssocID="{BE3F5899-E461-4B35-8F74-613FD41D8A62}" presName="connTx" presStyleLbl="parChTrans1D2" presStyleIdx="1" presStyleCnt="3"/>
      <dgm:spPr/>
    </dgm:pt>
    <dgm:pt modelId="{1AC631BF-2612-415D-8440-DA81F6C3768D}" type="pres">
      <dgm:prSet presAssocID="{26093B6C-6CA6-4EEC-8F19-1AF27756F4E9}" presName="root2" presStyleCnt="0"/>
      <dgm:spPr/>
    </dgm:pt>
    <dgm:pt modelId="{FAEB1383-1AF2-45A4-93BF-D8C0888A5BA4}" type="pres">
      <dgm:prSet presAssocID="{26093B6C-6CA6-4EEC-8F19-1AF27756F4E9}" presName="LevelTwoTextNode" presStyleLbl="node2" presStyleIdx="1" presStyleCnt="3" custScaleX="197677" custLinFactX="-80618" custLinFactNeighborX="-100000">
        <dgm:presLayoutVars>
          <dgm:chPref val="3"/>
        </dgm:presLayoutVars>
      </dgm:prSet>
      <dgm:spPr/>
    </dgm:pt>
    <dgm:pt modelId="{5418401E-5043-4607-9502-6F3CFC68C24C}" type="pres">
      <dgm:prSet presAssocID="{26093B6C-6CA6-4EEC-8F19-1AF27756F4E9}" presName="level3hierChild" presStyleCnt="0"/>
      <dgm:spPr/>
    </dgm:pt>
    <dgm:pt modelId="{779E0D3B-8A17-46E8-A318-5E928EF49BB4}" type="pres">
      <dgm:prSet presAssocID="{096B7B3C-E989-4593-BEB1-8A10DFBFCA81}" presName="conn2-1" presStyleLbl="parChTrans1D3" presStyleIdx="2" presStyleCnt="6"/>
      <dgm:spPr/>
    </dgm:pt>
    <dgm:pt modelId="{D2EFEA4A-EB36-4E11-BAA2-0D967EFA22FF}" type="pres">
      <dgm:prSet presAssocID="{096B7B3C-E989-4593-BEB1-8A10DFBFCA81}" presName="connTx" presStyleLbl="parChTrans1D3" presStyleIdx="2" presStyleCnt="6"/>
      <dgm:spPr/>
    </dgm:pt>
    <dgm:pt modelId="{FD985FD9-8A3A-4BD0-9D55-4BB28390B4E7}" type="pres">
      <dgm:prSet presAssocID="{6AD2783C-954F-49C7-BD57-009020B8AAF8}" presName="root2" presStyleCnt="0"/>
      <dgm:spPr/>
    </dgm:pt>
    <dgm:pt modelId="{D57A6879-3E1F-4124-BECD-4EBB283D1DD1}" type="pres">
      <dgm:prSet presAssocID="{6AD2783C-954F-49C7-BD57-009020B8AAF8}" presName="LevelTwoTextNode" presStyleLbl="node3" presStyleIdx="2" presStyleCnt="6" custScaleX="197677" custLinFactNeighborX="-66610">
        <dgm:presLayoutVars>
          <dgm:chPref val="3"/>
        </dgm:presLayoutVars>
      </dgm:prSet>
      <dgm:spPr/>
    </dgm:pt>
    <dgm:pt modelId="{84C0D951-291F-4E29-817E-A8E68252E9AD}" type="pres">
      <dgm:prSet presAssocID="{6AD2783C-954F-49C7-BD57-009020B8AAF8}" presName="level3hierChild" presStyleCnt="0"/>
      <dgm:spPr/>
    </dgm:pt>
    <dgm:pt modelId="{0A0AC5EB-6786-4990-9E06-8900F1021BCC}" type="pres">
      <dgm:prSet presAssocID="{FF98DD6A-EA31-42AA-8909-3F63A43937B9}" presName="conn2-1" presStyleLbl="parChTrans1D4" presStyleIdx="4" presStyleCnt="12"/>
      <dgm:spPr/>
    </dgm:pt>
    <dgm:pt modelId="{3B64CFE4-F2E0-4B47-AE7C-34970D628050}" type="pres">
      <dgm:prSet presAssocID="{FF98DD6A-EA31-42AA-8909-3F63A43937B9}" presName="connTx" presStyleLbl="parChTrans1D4" presStyleIdx="4" presStyleCnt="12"/>
      <dgm:spPr/>
    </dgm:pt>
    <dgm:pt modelId="{D5CE53EA-D3AE-46F7-AD46-D14327D08F24}" type="pres">
      <dgm:prSet presAssocID="{4A607092-3AB6-49A1-8FE8-269DB688FA49}" presName="root2" presStyleCnt="0"/>
      <dgm:spPr/>
    </dgm:pt>
    <dgm:pt modelId="{9C255721-E2AB-4C4F-AF2F-A7AC362F7379}" type="pres">
      <dgm:prSet presAssocID="{4A607092-3AB6-49A1-8FE8-269DB688FA49}" presName="LevelTwoTextNode" presStyleLbl="node4" presStyleIdx="4" presStyleCnt="12" custScaleX="225917" custLinFactNeighborX="16280">
        <dgm:presLayoutVars>
          <dgm:chPref val="3"/>
        </dgm:presLayoutVars>
      </dgm:prSet>
      <dgm:spPr/>
    </dgm:pt>
    <dgm:pt modelId="{A578A7E3-6169-4DF8-9B03-255C96EBC1FC}" type="pres">
      <dgm:prSet presAssocID="{4A607092-3AB6-49A1-8FE8-269DB688FA49}" presName="level3hierChild" presStyleCnt="0"/>
      <dgm:spPr/>
    </dgm:pt>
    <dgm:pt modelId="{8727DF58-FD5B-4691-A4B2-EF8BE4C91EE5}" type="pres">
      <dgm:prSet presAssocID="{DFD8D6B9-76BD-4095-9B67-582CF71741DB}" presName="conn2-1" presStyleLbl="parChTrans1D4" presStyleIdx="5" presStyleCnt="12"/>
      <dgm:spPr/>
    </dgm:pt>
    <dgm:pt modelId="{D86F15B8-24B4-4319-8E2B-5DEDF03D1801}" type="pres">
      <dgm:prSet presAssocID="{DFD8D6B9-76BD-4095-9B67-582CF71741DB}" presName="connTx" presStyleLbl="parChTrans1D4" presStyleIdx="5" presStyleCnt="12"/>
      <dgm:spPr/>
    </dgm:pt>
    <dgm:pt modelId="{00CE5F5B-11CE-47BE-A3DF-E278426DD332}" type="pres">
      <dgm:prSet presAssocID="{FFC79EFD-F421-4FFB-B27A-CF30CF7BE23F}" presName="root2" presStyleCnt="0"/>
      <dgm:spPr/>
    </dgm:pt>
    <dgm:pt modelId="{78D4E382-972A-4CBC-8CFA-FE9001C93CC2}" type="pres">
      <dgm:prSet presAssocID="{FFC79EFD-F421-4FFB-B27A-CF30CF7BE23F}" presName="LevelTwoTextNode" presStyleLbl="node4" presStyleIdx="5" presStyleCnt="12" custScaleX="225917" custLinFactNeighborX="16280">
        <dgm:presLayoutVars>
          <dgm:chPref val="3"/>
        </dgm:presLayoutVars>
      </dgm:prSet>
      <dgm:spPr/>
    </dgm:pt>
    <dgm:pt modelId="{2F1C57C9-A415-47A2-81B9-24E3C5B23306}" type="pres">
      <dgm:prSet presAssocID="{FFC79EFD-F421-4FFB-B27A-CF30CF7BE23F}" presName="level3hierChild" presStyleCnt="0"/>
      <dgm:spPr/>
    </dgm:pt>
    <dgm:pt modelId="{DE50857D-90EB-41D1-87ED-F1B6EBD9660D}" type="pres">
      <dgm:prSet presAssocID="{D0571F91-8950-4731-9848-7075689D554C}" presName="conn2-1" presStyleLbl="parChTrans1D3" presStyleIdx="3" presStyleCnt="6"/>
      <dgm:spPr/>
    </dgm:pt>
    <dgm:pt modelId="{8A8126A2-00C0-45B8-BA6C-04587864A046}" type="pres">
      <dgm:prSet presAssocID="{D0571F91-8950-4731-9848-7075689D554C}" presName="connTx" presStyleLbl="parChTrans1D3" presStyleIdx="3" presStyleCnt="6"/>
      <dgm:spPr/>
    </dgm:pt>
    <dgm:pt modelId="{E9FD5F33-4DE1-4089-9ACC-86834A1D98B9}" type="pres">
      <dgm:prSet presAssocID="{E3AB28B8-5A6C-4531-BC0D-A985B87154C6}" presName="root2" presStyleCnt="0"/>
      <dgm:spPr/>
    </dgm:pt>
    <dgm:pt modelId="{B8184BDB-6BA0-4839-8A65-7FDCD9B9C247}" type="pres">
      <dgm:prSet presAssocID="{E3AB28B8-5A6C-4531-BC0D-A985B87154C6}" presName="LevelTwoTextNode" presStyleLbl="node3" presStyleIdx="3" presStyleCnt="6" custScaleX="197677" custLinFactNeighborX="-66610">
        <dgm:presLayoutVars>
          <dgm:chPref val="3"/>
        </dgm:presLayoutVars>
      </dgm:prSet>
      <dgm:spPr/>
    </dgm:pt>
    <dgm:pt modelId="{B82FC27B-B970-4D5D-B12F-E5C5ED700E5E}" type="pres">
      <dgm:prSet presAssocID="{E3AB28B8-5A6C-4531-BC0D-A985B87154C6}" presName="level3hierChild" presStyleCnt="0"/>
      <dgm:spPr/>
    </dgm:pt>
    <dgm:pt modelId="{9B35B072-5C5F-4915-B8FB-CFB95A053D7A}" type="pres">
      <dgm:prSet presAssocID="{7BFAF7CC-7D48-4431-BB88-2157AF4D552E}" presName="conn2-1" presStyleLbl="parChTrans1D4" presStyleIdx="6" presStyleCnt="12"/>
      <dgm:spPr/>
    </dgm:pt>
    <dgm:pt modelId="{B004FADC-A128-45FC-BB2E-1C01AB79A508}" type="pres">
      <dgm:prSet presAssocID="{7BFAF7CC-7D48-4431-BB88-2157AF4D552E}" presName="connTx" presStyleLbl="parChTrans1D4" presStyleIdx="6" presStyleCnt="12"/>
      <dgm:spPr/>
    </dgm:pt>
    <dgm:pt modelId="{5341A4C4-A14A-4165-AF5D-EA73E43049E6}" type="pres">
      <dgm:prSet presAssocID="{FC2E06B6-305B-4291-A349-FBDEF2A4E30B}" presName="root2" presStyleCnt="0"/>
      <dgm:spPr/>
    </dgm:pt>
    <dgm:pt modelId="{5C395FB5-504E-4C43-87BB-12B6C73A07EB}" type="pres">
      <dgm:prSet presAssocID="{FC2E06B6-305B-4291-A349-FBDEF2A4E30B}" presName="LevelTwoTextNode" presStyleLbl="node4" presStyleIdx="6" presStyleCnt="12" custScaleX="225917" custLinFactNeighborX="16280">
        <dgm:presLayoutVars>
          <dgm:chPref val="3"/>
        </dgm:presLayoutVars>
      </dgm:prSet>
      <dgm:spPr/>
    </dgm:pt>
    <dgm:pt modelId="{EFB74D20-AE82-4FAA-A18D-EA98894DDD5B}" type="pres">
      <dgm:prSet presAssocID="{FC2E06B6-305B-4291-A349-FBDEF2A4E30B}" presName="level3hierChild" presStyleCnt="0"/>
      <dgm:spPr/>
    </dgm:pt>
    <dgm:pt modelId="{91525360-E435-40C8-BA17-B4559AE2C7F4}" type="pres">
      <dgm:prSet presAssocID="{AFA5EF57-3F43-448F-9F80-AAE9F593B38D}" presName="conn2-1" presStyleLbl="parChTrans1D4" presStyleIdx="7" presStyleCnt="12"/>
      <dgm:spPr/>
    </dgm:pt>
    <dgm:pt modelId="{81C4A16E-D94B-4EFB-972B-DF149132140F}" type="pres">
      <dgm:prSet presAssocID="{AFA5EF57-3F43-448F-9F80-AAE9F593B38D}" presName="connTx" presStyleLbl="parChTrans1D4" presStyleIdx="7" presStyleCnt="12"/>
      <dgm:spPr/>
    </dgm:pt>
    <dgm:pt modelId="{835E282D-1A11-4BC4-B646-3EFA1C634456}" type="pres">
      <dgm:prSet presAssocID="{205E209D-27D9-427B-8B42-BBFCD6B3C1B0}" presName="root2" presStyleCnt="0"/>
      <dgm:spPr/>
    </dgm:pt>
    <dgm:pt modelId="{EA6A93A6-3843-4905-9F59-6A1E1D2E9B5D}" type="pres">
      <dgm:prSet presAssocID="{205E209D-27D9-427B-8B42-BBFCD6B3C1B0}" presName="LevelTwoTextNode" presStyleLbl="node4" presStyleIdx="7" presStyleCnt="12" custScaleX="225917" custLinFactNeighborX="16280">
        <dgm:presLayoutVars>
          <dgm:chPref val="3"/>
        </dgm:presLayoutVars>
      </dgm:prSet>
      <dgm:spPr/>
    </dgm:pt>
    <dgm:pt modelId="{8FE22EA2-C082-48C1-B791-4EB8BD37F8CD}" type="pres">
      <dgm:prSet presAssocID="{205E209D-27D9-427B-8B42-BBFCD6B3C1B0}" presName="level3hierChild" presStyleCnt="0"/>
      <dgm:spPr/>
    </dgm:pt>
    <dgm:pt modelId="{039500B9-8DE6-4EF0-9BD7-FCE71B4868AF}" type="pres">
      <dgm:prSet presAssocID="{09049430-1B17-4B49-AF56-57CAAB07CFF4}" presName="conn2-1" presStyleLbl="parChTrans1D2" presStyleIdx="2" presStyleCnt="3"/>
      <dgm:spPr/>
    </dgm:pt>
    <dgm:pt modelId="{5906C51B-2935-4564-A06B-A267FFA6532F}" type="pres">
      <dgm:prSet presAssocID="{09049430-1B17-4B49-AF56-57CAAB07CFF4}" presName="connTx" presStyleLbl="parChTrans1D2" presStyleIdx="2" presStyleCnt="3"/>
      <dgm:spPr/>
    </dgm:pt>
    <dgm:pt modelId="{12014B33-758B-459B-A8A3-4E84DC08CE46}" type="pres">
      <dgm:prSet presAssocID="{74EB43F9-BB92-44FF-8028-EF359AD0525F}" presName="root2" presStyleCnt="0"/>
      <dgm:spPr/>
    </dgm:pt>
    <dgm:pt modelId="{6FF0168F-D20A-41B2-A2F1-2B91F89EAE79}" type="pres">
      <dgm:prSet presAssocID="{74EB43F9-BB92-44FF-8028-EF359AD0525F}" presName="LevelTwoTextNode" presStyleLbl="node2" presStyleIdx="2" presStyleCnt="3" custScaleX="197677" custLinFactX="-80618" custLinFactNeighborX="-100000">
        <dgm:presLayoutVars>
          <dgm:chPref val="3"/>
        </dgm:presLayoutVars>
      </dgm:prSet>
      <dgm:spPr/>
    </dgm:pt>
    <dgm:pt modelId="{A3C81E68-A254-4793-8406-E2667527C4EF}" type="pres">
      <dgm:prSet presAssocID="{74EB43F9-BB92-44FF-8028-EF359AD0525F}" presName="level3hierChild" presStyleCnt="0"/>
      <dgm:spPr/>
    </dgm:pt>
    <dgm:pt modelId="{DDE24CE6-E3F4-4FC9-9755-8FA90C08DF5A}" type="pres">
      <dgm:prSet presAssocID="{DCFCFEC7-F6B9-4867-9113-B6FF7BFDEBB1}" presName="conn2-1" presStyleLbl="parChTrans1D3" presStyleIdx="4" presStyleCnt="6"/>
      <dgm:spPr/>
    </dgm:pt>
    <dgm:pt modelId="{B25BFA21-7741-4CA8-86BE-3F5718A9EB47}" type="pres">
      <dgm:prSet presAssocID="{DCFCFEC7-F6B9-4867-9113-B6FF7BFDEBB1}" presName="connTx" presStyleLbl="parChTrans1D3" presStyleIdx="4" presStyleCnt="6"/>
      <dgm:spPr/>
    </dgm:pt>
    <dgm:pt modelId="{4493A3B0-D759-4ABF-83FD-07CFE6F442B6}" type="pres">
      <dgm:prSet presAssocID="{836F650A-F46A-4A8B-8687-0446ACD1B085}" presName="root2" presStyleCnt="0"/>
      <dgm:spPr/>
    </dgm:pt>
    <dgm:pt modelId="{720AFE1F-983C-4381-8EE6-F7EA31D3A79E}" type="pres">
      <dgm:prSet presAssocID="{836F650A-F46A-4A8B-8687-0446ACD1B085}" presName="LevelTwoTextNode" presStyleLbl="node3" presStyleIdx="4" presStyleCnt="6" custScaleX="197677" custLinFactNeighborX="-66610">
        <dgm:presLayoutVars>
          <dgm:chPref val="3"/>
        </dgm:presLayoutVars>
      </dgm:prSet>
      <dgm:spPr/>
    </dgm:pt>
    <dgm:pt modelId="{8505AFBD-4CE4-44BF-96A7-F3BCC55EAC7D}" type="pres">
      <dgm:prSet presAssocID="{836F650A-F46A-4A8B-8687-0446ACD1B085}" presName="level3hierChild" presStyleCnt="0"/>
      <dgm:spPr/>
    </dgm:pt>
    <dgm:pt modelId="{93F6213A-3A29-4598-B3F9-8874FBF95E98}" type="pres">
      <dgm:prSet presAssocID="{702FC9EC-5AA0-417E-88A6-3E0334264C84}" presName="conn2-1" presStyleLbl="parChTrans1D4" presStyleIdx="8" presStyleCnt="12"/>
      <dgm:spPr/>
    </dgm:pt>
    <dgm:pt modelId="{96F97D8F-37C0-4B23-9635-BF0054FDBFBC}" type="pres">
      <dgm:prSet presAssocID="{702FC9EC-5AA0-417E-88A6-3E0334264C84}" presName="connTx" presStyleLbl="parChTrans1D4" presStyleIdx="8" presStyleCnt="12"/>
      <dgm:spPr/>
    </dgm:pt>
    <dgm:pt modelId="{D69AF0CF-9F14-4F99-A515-8AEAE2D7273B}" type="pres">
      <dgm:prSet presAssocID="{4C53199D-03BC-4E06-8FB7-018CA4CA92A7}" presName="root2" presStyleCnt="0"/>
      <dgm:spPr/>
    </dgm:pt>
    <dgm:pt modelId="{AC82E193-B26F-4E05-97A3-66735CD5D792}" type="pres">
      <dgm:prSet presAssocID="{4C53199D-03BC-4E06-8FB7-018CA4CA92A7}" presName="LevelTwoTextNode" presStyleLbl="node4" presStyleIdx="8" presStyleCnt="12" custScaleX="225917" custLinFactNeighborX="16280">
        <dgm:presLayoutVars>
          <dgm:chPref val="3"/>
        </dgm:presLayoutVars>
      </dgm:prSet>
      <dgm:spPr/>
    </dgm:pt>
    <dgm:pt modelId="{41CC1B27-D0C6-43C6-B27A-CC54944E4B2C}" type="pres">
      <dgm:prSet presAssocID="{4C53199D-03BC-4E06-8FB7-018CA4CA92A7}" presName="level3hierChild" presStyleCnt="0"/>
      <dgm:spPr/>
    </dgm:pt>
    <dgm:pt modelId="{247342EB-CA21-4E93-8BD7-5EB57F77472E}" type="pres">
      <dgm:prSet presAssocID="{6FAA50F7-84E6-4810-B4B9-1390FA7E4772}" presName="conn2-1" presStyleLbl="parChTrans1D4" presStyleIdx="9" presStyleCnt="12"/>
      <dgm:spPr/>
    </dgm:pt>
    <dgm:pt modelId="{54568250-CF59-4A44-95C2-188B8B8DB642}" type="pres">
      <dgm:prSet presAssocID="{6FAA50F7-84E6-4810-B4B9-1390FA7E4772}" presName="connTx" presStyleLbl="parChTrans1D4" presStyleIdx="9" presStyleCnt="12"/>
      <dgm:spPr/>
    </dgm:pt>
    <dgm:pt modelId="{B2E58FA5-8848-4EA5-B528-6CF02DDFCADB}" type="pres">
      <dgm:prSet presAssocID="{7C4B74C3-3C8D-44FE-B021-2392DE2467A4}" presName="root2" presStyleCnt="0"/>
      <dgm:spPr/>
    </dgm:pt>
    <dgm:pt modelId="{B8047405-C5C1-40CD-AF73-9DDC2CCD444D}" type="pres">
      <dgm:prSet presAssocID="{7C4B74C3-3C8D-44FE-B021-2392DE2467A4}" presName="LevelTwoTextNode" presStyleLbl="node4" presStyleIdx="9" presStyleCnt="12" custScaleX="225917" custLinFactNeighborX="16280">
        <dgm:presLayoutVars>
          <dgm:chPref val="3"/>
        </dgm:presLayoutVars>
      </dgm:prSet>
      <dgm:spPr/>
    </dgm:pt>
    <dgm:pt modelId="{C5554788-E028-401F-AA98-68620644B881}" type="pres">
      <dgm:prSet presAssocID="{7C4B74C3-3C8D-44FE-B021-2392DE2467A4}" presName="level3hierChild" presStyleCnt="0"/>
      <dgm:spPr/>
    </dgm:pt>
    <dgm:pt modelId="{EF94A917-B1D1-40D7-9CC5-F248F1323F09}" type="pres">
      <dgm:prSet presAssocID="{45C5E512-2E5C-4C8E-83E5-AB822C97DD67}" presName="conn2-1" presStyleLbl="parChTrans1D3" presStyleIdx="5" presStyleCnt="6"/>
      <dgm:spPr/>
    </dgm:pt>
    <dgm:pt modelId="{8E98FD34-A66A-4C22-B2CA-519747936D7C}" type="pres">
      <dgm:prSet presAssocID="{45C5E512-2E5C-4C8E-83E5-AB822C97DD67}" presName="connTx" presStyleLbl="parChTrans1D3" presStyleIdx="5" presStyleCnt="6"/>
      <dgm:spPr/>
    </dgm:pt>
    <dgm:pt modelId="{879AE2DF-2E6B-43E2-9720-8D5F88D22277}" type="pres">
      <dgm:prSet presAssocID="{AC5C14EB-ADCE-4E6C-8EE6-95AEF25C60A0}" presName="root2" presStyleCnt="0"/>
      <dgm:spPr/>
    </dgm:pt>
    <dgm:pt modelId="{6F23F415-3F4B-4916-AB96-81D96CF97D37}" type="pres">
      <dgm:prSet presAssocID="{AC5C14EB-ADCE-4E6C-8EE6-95AEF25C60A0}" presName="LevelTwoTextNode" presStyleLbl="node3" presStyleIdx="5" presStyleCnt="6" custScaleX="197677" custLinFactNeighborX="-66610">
        <dgm:presLayoutVars>
          <dgm:chPref val="3"/>
        </dgm:presLayoutVars>
      </dgm:prSet>
      <dgm:spPr/>
    </dgm:pt>
    <dgm:pt modelId="{92E50749-4FE4-47BA-B287-951FBD449C01}" type="pres">
      <dgm:prSet presAssocID="{AC5C14EB-ADCE-4E6C-8EE6-95AEF25C60A0}" presName="level3hierChild" presStyleCnt="0"/>
      <dgm:spPr/>
    </dgm:pt>
    <dgm:pt modelId="{F23C76F5-9CE5-47B3-B63B-91C671689CD7}" type="pres">
      <dgm:prSet presAssocID="{DA42E9C5-4BF0-46C6-AEF5-8FEA2B1BB07E}" presName="conn2-1" presStyleLbl="parChTrans1D4" presStyleIdx="10" presStyleCnt="12"/>
      <dgm:spPr/>
    </dgm:pt>
    <dgm:pt modelId="{74823275-67C0-4035-AA11-A66C8DAC2EB9}" type="pres">
      <dgm:prSet presAssocID="{DA42E9C5-4BF0-46C6-AEF5-8FEA2B1BB07E}" presName="connTx" presStyleLbl="parChTrans1D4" presStyleIdx="10" presStyleCnt="12"/>
      <dgm:spPr/>
    </dgm:pt>
    <dgm:pt modelId="{9682EEB5-BFA5-4B4F-BD03-647A40D5F2AA}" type="pres">
      <dgm:prSet presAssocID="{9E172498-71F3-49BD-B6EB-5FDB307854E5}" presName="root2" presStyleCnt="0"/>
      <dgm:spPr/>
    </dgm:pt>
    <dgm:pt modelId="{D43D9E8A-4BEB-4684-BDA4-3D142DDE8647}" type="pres">
      <dgm:prSet presAssocID="{9E172498-71F3-49BD-B6EB-5FDB307854E5}" presName="LevelTwoTextNode" presStyleLbl="node4" presStyleIdx="10" presStyleCnt="12" custScaleX="225917" custLinFactNeighborX="16280">
        <dgm:presLayoutVars>
          <dgm:chPref val="3"/>
        </dgm:presLayoutVars>
      </dgm:prSet>
      <dgm:spPr/>
    </dgm:pt>
    <dgm:pt modelId="{62E87DC9-1FA5-4359-8DA9-87F99FD55D5E}" type="pres">
      <dgm:prSet presAssocID="{9E172498-71F3-49BD-B6EB-5FDB307854E5}" presName="level3hierChild" presStyleCnt="0"/>
      <dgm:spPr/>
    </dgm:pt>
    <dgm:pt modelId="{66401237-6774-4C48-B2D1-1E84E9D5C40A}" type="pres">
      <dgm:prSet presAssocID="{347F95AF-6B99-41B4-B155-6198C71E95C9}" presName="conn2-1" presStyleLbl="parChTrans1D4" presStyleIdx="11" presStyleCnt="12"/>
      <dgm:spPr/>
    </dgm:pt>
    <dgm:pt modelId="{52940719-74D6-4B75-9012-F6EA41349D1B}" type="pres">
      <dgm:prSet presAssocID="{347F95AF-6B99-41B4-B155-6198C71E95C9}" presName="connTx" presStyleLbl="parChTrans1D4" presStyleIdx="11" presStyleCnt="12"/>
      <dgm:spPr/>
    </dgm:pt>
    <dgm:pt modelId="{72153A21-76CB-4DBC-A23A-5FD3F9730D2C}" type="pres">
      <dgm:prSet presAssocID="{0DE455FA-2C22-48C3-BB28-BA4AF541CA3E}" presName="root2" presStyleCnt="0"/>
      <dgm:spPr/>
    </dgm:pt>
    <dgm:pt modelId="{DD42FF0C-6544-44D9-965B-857C041C15F3}" type="pres">
      <dgm:prSet presAssocID="{0DE455FA-2C22-48C3-BB28-BA4AF541CA3E}" presName="LevelTwoTextNode" presStyleLbl="node4" presStyleIdx="11" presStyleCnt="12" custScaleX="225917" custLinFactNeighborX="16280">
        <dgm:presLayoutVars>
          <dgm:chPref val="3"/>
        </dgm:presLayoutVars>
      </dgm:prSet>
      <dgm:spPr/>
    </dgm:pt>
    <dgm:pt modelId="{53C54350-C7B6-4E2C-9BD8-BB0557D72FB6}" type="pres">
      <dgm:prSet presAssocID="{0DE455FA-2C22-48C3-BB28-BA4AF541CA3E}" presName="level3hierChild" presStyleCnt="0"/>
      <dgm:spPr/>
    </dgm:pt>
  </dgm:ptLst>
  <dgm:cxnLst>
    <dgm:cxn modelId="{23EF8B00-FD89-4227-B311-FD30996E7D81}" type="presOf" srcId="{09049430-1B17-4B49-AF56-57CAAB07CFF4}" destId="{039500B9-8DE6-4EF0-9BD7-FCE71B4868AF}" srcOrd="0" destOrd="0" presId="urn:microsoft.com/office/officeart/2005/8/layout/hierarchy2"/>
    <dgm:cxn modelId="{74490602-8368-479D-A53A-5B2963F85BAC}" srcId="{836F650A-F46A-4A8B-8687-0446ACD1B085}" destId="{4C53199D-03BC-4E06-8FB7-018CA4CA92A7}" srcOrd="0" destOrd="0" parTransId="{702FC9EC-5AA0-417E-88A6-3E0334264C84}" sibTransId="{F880DB01-05B6-48F0-A5AA-CC7EE429B12C}"/>
    <dgm:cxn modelId="{4F9DC707-B6B7-4D08-BEAB-73084AC7B9DD}" type="presOf" srcId="{09049430-1B17-4B49-AF56-57CAAB07CFF4}" destId="{5906C51B-2935-4564-A06B-A267FFA6532F}" srcOrd="1" destOrd="0" presId="urn:microsoft.com/office/officeart/2005/8/layout/hierarchy2"/>
    <dgm:cxn modelId="{A863B409-FA73-463F-98FC-6882AB7B74A1}" type="presOf" srcId="{37B16BB6-592C-4C8A-99FC-7CB0372B1FAB}" destId="{AC7FAFC4-75CF-4B68-99A2-E8D5F0F1441F}" srcOrd="1" destOrd="0" presId="urn:microsoft.com/office/officeart/2005/8/layout/hierarchy2"/>
    <dgm:cxn modelId="{70AB300C-7D08-412F-B76A-24BEEAB0939D}" type="presOf" srcId="{6FAA50F7-84E6-4810-B4B9-1390FA7E4772}" destId="{54568250-CF59-4A44-95C2-188B8B8DB642}" srcOrd="1" destOrd="0" presId="urn:microsoft.com/office/officeart/2005/8/layout/hierarchy2"/>
    <dgm:cxn modelId="{29865C0C-3E4E-4252-A9D4-FB2CD2F45BB7}" type="presOf" srcId="{EE329547-BD3B-4D85-AB09-3FB3E6D0CA71}" destId="{D0C97263-C282-42D6-89ED-F12672BBCECB}" srcOrd="1" destOrd="0" presId="urn:microsoft.com/office/officeart/2005/8/layout/hierarchy2"/>
    <dgm:cxn modelId="{DAC3D40C-08FC-42E8-A7D7-EBDC04F065F1}" type="presOf" srcId="{8763087F-D650-43D0-9AD0-8007A84FA1A8}" destId="{8C2C99F4-CF61-4509-9D45-9202DF2853F1}" srcOrd="1" destOrd="0" presId="urn:microsoft.com/office/officeart/2005/8/layout/hierarchy2"/>
    <dgm:cxn modelId="{773EF30C-CF36-4767-B96E-DAB958A39255}" type="presOf" srcId="{AFA5EF57-3F43-448F-9F80-AAE9F593B38D}" destId="{81C4A16E-D94B-4EFB-972B-DF149132140F}" srcOrd="1" destOrd="0" presId="urn:microsoft.com/office/officeart/2005/8/layout/hierarchy2"/>
    <dgm:cxn modelId="{E9110211-F9B1-4C83-83CE-C7D763F8C437}" srcId="{AC5C14EB-ADCE-4E6C-8EE6-95AEF25C60A0}" destId="{0DE455FA-2C22-48C3-BB28-BA4AF541CA3E}" srcOrd="1" destOrd="0" parTransId="{347F95AF-6B99-41B4-B155-6198C71E95C9}" sibTransId="{4D47D21A-EF04-4689-80F9-18D2C7E19B20}"/>
    <dgm:cxn modelId="{D0C2771A-C11F-441F-9829-CEE5DF148726}" type="presOf" srcId="{913CC8E5-1C29-4B17-85D9-F0B36FBF17EA}" destId="{A2EFE38B-BC98-49DB-9085-D35601F6A248}" srcOrd="1" destOrd="0" presId="urn:microsoft.com/office/officeart/2005/8/layout/hierarchy2"/>
    <dgm:cxn modelId="{354B331C-8F55-44CE-9A54-696D7CFF9CA8}" type="presOf" srcId="{FF98DD6A-EA31-42AA-8909-3F63A43937B9}" destId="{0A0AC5EB-6786-4990-9E06-8900F1021BCC}" srcOrd="0" destOrd="0" presId="urn:microsoft.com/office/officeart/2005/8/layout/hierarchy2"/>
    <dgm:cxn modelId="{8604F01D-592F-48D5-B3FA-7901B38209C2}" type="presOf" srcId="{0DE455FA-2C22-48C3-BB28-BA4AF541CA3E}" destId="{DD42FF0C-6544-44D9-965B-857C041C15F3}" srcOrd="0" destOrd="0" presId="urn:microsoft.com/office/officeart/2005/8/layout/hierarchy2"/>
    <dgm:cxn modelId="{7E6CFB1D-5753-4749-9C1B-7B28DACCECDA}" type="presOf" srcId="{BE3F5899-E461-4B35-8F74-613FD41D8A62}" destId="{247A4503-FC38-40D5-AD69-574D53C526A5}" srcOrd="0" destOrd="0" presId="urn:microsoft.com/office/officeart/2005/8/layout/hierarchy2"/>
    <dgm:cxn modelId="{0D75D21E-6761-47FB-8A45-6294FD55C222}" type="presOf" srcId="{4C53199D-03BC-4E06-8FB7-018CA4CA92A7}" destId="{AC82E193-B26F-4E05-97A3-66735CD5D792}" srcOrd="0" destOrd="0" presId="urn:microsoft.com/office/officeart/2005/8/layout/hierarchy2"/>
    <dgm:cxn modelId="{667E6626-F97C-4DA0-9571-493972EA1C1B}" type="presOf" srcId="{DA42E9C5-4BF0-46C6-AEF5-8FEA2B1BB07E}" destId="{F23C76F5-9CE5-47B3-B63B-91C671689CD7}" srcOrd="0" destOrd="0" presId="urn:microsoft.com/office/officeart/2005/8/layout/hierarchy2"/>
    <dgm:cxn modelId="{A6448B28-4F64-4376-9B65-737F2CB0C0C8}" type="presOf" srcId="{EE329547-BD3B-4D85-AB09-3FB3E6D0CA71}" destId="{F30CD954-571A-4421-85FB-AD6075FB4309}" srcOrd="0" destOrd="0" presId="urn:microsoft.com/office/officeart/2005/8/layout/hierarchy2"/>
    <dgm:cxn modelId="{397B9431-E6D2-4151-BA73-74B7232ECAC2}" type="presOf" srcId="{7C4B74C3-3C8D-44FE-B021-2392DE2467A4}" destId="{B8047405-C5C1-40CD-AF73-9DDC2CCD444D}" srcOrd="0" destOrd="0" presId="urn:microsoft.com/office/officeart/2005/8/layout/hierarchy2"/>
    <dgm:cxn modelId="{F5C0EA37-930B-432D-85B6-800B02B7A9B5}" srcId="{A8E723B0-99C7-40A6-B251-D9CF8C50FE22}" destId="{6BD5E0CF-B4AF-4062-8ED2-044723F05EDC}" srcOrd="0" destOrd="0" parTransId="{52AE155D-0944-4956-ABA9-DBB9C57224A7}" sibTransId="{3364B5AC-E009-47CB-9807-4C677784B761}"/>
    <dgm:cxn modelId="{14C5C138-DB45-41B6-BA62-5A4ABCBE9F9C}" type="presOf" srcId="{FF98DD6A-EA31-42AA-8909-3F63A43937B9}" destId="{3B64CFE4-F2E0-4B47-AE7C-34970D628050}" srcOrd="1" destOrd="0" presId="urn:microsoft.com/office/officeart/2005/8/layout/hierarchy2"/>
    <dgm:cxn modelId="{8CD4E93C-92B6-4F8A-B573-CE5FA9E9EBC6}" type="presOf" srcId="{AFA5EF57-3F43-448F-9F80-AAE9F593B38D}" destId="{91525360-E435-40C8-BA17-B4559AE2C7F4}" srcOrd="0" destOrd="0" presId="urn:microsoft.com/office/officeart/2005/8/layout/hierarchy2"/>
    <dgm:cxn modelId="{D49EE63D-650D-4426-A361-E74A103C2A76}" type="presOf" srcId="{86AC2855-8258-4968-B5F4-2C886F6EC56D}" destId="{285FA89A-2ED1-4984-A969-A7E54012A6BD}" srcOrd="0" destOrd="0" presId="urn:microsoft.com/office/officeart/2005/8/layout/hierarchy2"/>
    <dgm:cxn modelId="{DD9B093F-2370-40AA-BEA7-FFF3B25D25F1}" type="presOf" srcId="{7876AE53-2D5B-4355-9E27-400F2F6FEA5E}" destId="{9E55CB1C-83D0-4271-AF59-F82BD0260DA7}" srcOrd="1" destOrd="0" presId="urn:microsoft.com/office/officeart/2005/8/layout/hierarchy2"/>
    <dgm:cxn modelId="{A93E5C5B-5A72-4D87-84E8-252426E18A69}" type="presOf" srcId="{E3AB28B8-5A6C-4531-BC0D-A985B87154C6}" destId="{B8184BDB-6BA0-4839-8A65-7FDCD9B9C247}" srcOrd="0" destOrd="0" presId="urn:microsoft.com/office/officeart/2005/8/layout/hierarchy2"/>
    <dgm:cxn modelId="{566EE25C-587E-4FF2-8C0D-830F199F38EA}" type="presOf" srcId="{FFC79EFD-F421-4FFB-B27A-CF30CF7BE23F}" destId="{78D4E382-972A-4CBC-8CFA-FE9001C93CC2}" srcOrd="0" destOrd="0" presId="urn:microsoft.com/office/officeart/2005/8/layout/hierarchy2"/>
    <dgm:cxn modelId="{09258B5D-198A-421F-9D87-B8E50A863302}" type="presOf" srcId="{45C5E512-2E5C-4C8E-83E5-AB822C97DD67}" destId="{EF94A917-B1D1-40D7-9CC5-F248F1323F09}" srcOrd="0" destOrd="0" presId="urn:microsoft.com/office/officeart/2005/8/layout/hierarchy2"/>
    <dgm:cxn modelId="{6B75CB5E-809D-4C97-ACF7-45EF59BA1F2D}" type="presOf" srcId="{D0571F91-8950-4731-9848-7075689D554C}" destId="{DE50857D-90EB-41D1-87ED-F1B6EBD9660D}" srcOrd="0" destOrd="0" presId="urn:microsoft.com/office/officeart/2005/8/layout/hierarchy2"/>
    <dgm:cxn modelId="{D0C81D5F-8E3A-4FB7-B805-F60FB3BBEF97}" srcId="{6BD5E0CF-B4AF-4062-8ED2-044723F05EDC}" destId="{42237FBD-57A5-4DFC-B325-C1E87BED3E65}" srcOrd="0" destOrd="0" parTransId="{913CC8E5-1C29-4B17-85D9-F0B36FBF17EA}" sibTransId="{5100370F-A389-4CD1-A51B-82092990BF88}"/>
    <dgm:cxn modelId="{B7C10B61-CB39-49A6-A9B1-8B284F0BDAA4}" type="presOf" srcId="{52AE155D-0944-4956-ABA9-DBB9C57224A7}" destId="{24D084A0-57C9-4C81-9398-4803E1680EED}" srcOrd="1" destOrd="0" presId="urn:microsoft.com/office/officeart/2005/8/layout/hierarchy2"/>
    <dgm:cxn modelId="{E0AEBF42-91B6-4EB9-9D34-20D823517E41}" type="presOf" srcId="{9E172498-71F3-49BD-B6EB-5FDB307854E5}" destId="{D43D9E8A-4BEB-4684-BDA4-3D142DDE8647}" srcOrd="0" destOrd="0" presId="urn:microsoft.com/office/officeart/2005/8/layout/hierarchy2"/>
    <dgm:cxn modelId="{727B4A43-BCF4-4991-AF0A-D432C3DCE6DA}" srcId="{26093B6C-6CA6-4EEC-8F19-1AF27756F4E9}" destId="{6AD2783C-954F-49C7-BD57-009020B8AAF8}" srcOrd="0" destOrd="0" parTransId="{096B7B3C-E989-4593-BEB1-8A10DFBFCA81}" sibTransId="{6AE9FD81-5955-496F-880B-7FE96E7B43A3}"/>
    <dgm:cxn modelId="{78999563-DD61-418B-80C0-84107676516D}" srcId="{E3AB28B8-5A6C-4531-BC0D-A985B87154C6}" destId="{FC2E06B6-305B-4291-A349-FBDEF2A4E30B}" srcOrd="0" destOrd="0" parTransId="{7BFAF7CC-7D48-4431-BB88-2157AF4D552E}" sibTransId="{9B1536E5-3CEC-4701-8F03-AC7E1187FB6E}"/>
    <dgm:cxn modelId="{147A3B44-5ECA-412B-AAD6-76CA65FB523F}" type="presOf" srcId="{37B16BB6-592C-4C8A-99FC-7CB0372B1FAB}" destId="{AE710AA2-C3E3-4000-8069-6DD1CFBAC022}" srcOrd="0" destOrd="0" presId="urn:microsoft.com/office/officeart/2005/8/layout/hierarchy2"/>
    <dgm:cxn modelId="{A9705848-5946-4390-899B-DDC88B25B7B5}" srcId="{2D7D7A5E-7DD2-496A-A6BC-FDFE0A7DF591}" destId="{6E450270-50FE-4F6D-90B4-BA352BFA25F6}" srcOrd="0" destOrd="0" parTransId="{7876AE53-2D5B-4355-9E27-400F2F6FEA5E}" sibTransId="{8780B0E7-49BE-4374-B3D8-6A1711B1DAE1}"/>
    <dgm:cxn modelId="{6F3DF249-C12A-452F-825F-51C8F3FF7F2E}" type="presOf" srcId="{2D7D7A5E-7DD2-496A-A6BC-FDFE0A7DF591}" destId="{DF5CD2D7-C254-49F3-A3B1-9EAD829B151C}" srcOrd="0" destOrd="0" presId="urn:microsoft.com/office/officeart/2005/8/layout/hierarchy2"/>
    <dgm:cxn modelId="{10B6C54A-FD1B-48C9-A1D7-78881D0D61B5}" srcId="{6AD2783C-954F-49C7-BD57-009020B8AAF8}" destId="{4A607092-3AB6-49A1-8FE8-269DB688FA49}" srcOrd="0" destOrd="0" parTransId="{FF98DD6A-EA31-42AA-8909-3F63A43937B9}" sibTransId="{4B739958-7546-4358-8FEE-F374C41FE90B}"/>
    <dgm:cxn modelId="{CAE5FF6D-D63C-466E-A334-72301D74A567}" srcId="{6AD2783C-954F-49C7-BD57-009020B8AAF8}" destId="{FFC79EFD-F421-4FFB-B27A-CF30CF7BE23F}" srcOrd="1" destOrd="0" parTransId="{DFD8D6B9-76BD-4095-9B67-582CF71741DB}" sibTransId="{22A6F95F-238C-4FDC-B9DC-1F9B43296F50}"/>
    <dgm:cxn modelId="{6FE80374-7D75-4157-B262-8AA2A4D270B5}" srcId="{74EB43F9-BB92-44FF-8028-EF359AD0525F}" destId="{AC5C14EB-ADCE-4E6C-8EE6-95AEF25C60A0}" srcOrd="1" destOrd="0" parTransId="{45C5E512-2E5C-4C8E-83E5-AB822C97DD67}" sibTransId="{648DC17C-822D-4D75-BDFB-902B7A25C645}"/>
    <dgm:cxn modelId="{CEF71974-1D8B-42AD-A185-D27814B4F124}" type="presOf" srcId="{4A607092-3AB6-49A1-8FE8-269DB688FA49}" destId="{9C255721-E2AB-4C4F-AF2F-A7AC362F7379}" srcOrd="0" destOrd="0" presId="urn:microsoft.com/office/officeart/2005/8/layout/hierarchy2"/>
    <dgm:cxn modelId="{59708775-FA59-4EBB-AC16-01AAD77657A4}" srcId="{A8E723B0-99C7-40A6-B251-D9CF8C50FE22}" destId="{26093B6C-6CA6-4EEC-8F19-1AF27756F4E9}" srcOrd="1" destOrd="0" parTransId="{BE3F5899-E461-4B35-8F74-613FD41D8A62}" sibTransId="{6E228652-94C2-4D04-A40B-6117269F6E06}"/>
    <dgm:cxn modelId="{0E94B275-1B19-4624-B35A-38883767C09E}" srcId="{86AC2855-8258-4968-B5F4-2C886F6EC56D}" destId="{A8E723B0-99C7-40A6-B251-D9CF8C50FE22}" srcOrd="0" destOrd="0" parTransId="{AA91CF6C-2A91-4D2D-8A5A-90803F69F99A}" sibTransId="{8CFD2DCC-C410-421C-82B3-9BFB48901525}"/>
    <dgm:cxn modelId="{6D452676-056F-4A77-AF98-6D4D5788312A}" type="presOf" srcId="{702FC9EC-5AA0-417E-88A6-3E0334264C84}" destId="{93F6213A-3A29-4598-B3F9-8874FBF95E98}" srcOrd="0" destOrd="0" presId="urn:microsoft.com/office/officeart/2005/8/layout/hierarchy2"/>
    <dgm:cxn modelId="{ABECF659-826D-4C9E-BE0D-6F9D4B50E4A2}" srcId="{26093B6C-6CA6-4EEC-8F19-1AF27756F4E9}" destId="{E3AB28B8-5A6C-4531-BC0D-A985B87154C6}" srcOrd="1" destOrd="0" parTransId="{D0571F91-8950-4731-9848-7075689D554C}" sibTransId="{88712359-2174-4339-80E1-554BD13B3456}"/>
    <dgm:cxn modelId="{D40A317D-685A-464E-BE77-8D02AE9A6C7A}" srcId="{A8E723B0-99C7-40A6-B251-D9CF8C50FE22}" destId="{74EB43F9-BB92-44FF-8028-EF359AD0525F}" srcOrd="2" destOrd="0" parTransId="{09049430-1B17-4B49-AF56-57CAAB07CFF4}" sibTransId="{18F4A71A-26F8-4612-BCC7-6D8BAB0CF49E}"/>
    <dgm:cxn modelId="{A97C3F89-633D-43CB-A3B2-FBF4F1CA3048}" type="presOf" srcId="{D0D44235-ADA6-468E-9186-7705947C1D38}" destId="{1DE641C5-7CCE-4B63-A9F3-679EE1A56757}" srcOrd="0" destOrd="0" presId="urn:microsoft.com/office/officeart/2005/8/layout/hierarchy2"/>
    <dgm:cxn modelId="{A2F0998A-790E-4FB4-BA08-6F3071337AEF}" type="presOf" srcId="{702FC9EC-5AA0-417E-88A6-3E0334264C84}" destId="{96F97D8F-37C0-4B23-9635-BF0054FDBFBC}" srcOrd="1" destOrd="0" presId="urn:microsoft.com/office/officeart/2005/8/layout/hierarchy2"/>
    <dgm:cxn modelId="{05661A8D-02D7-4DEC-9A22-63208FB26D7E}" type="presOf" srcId="{347F95AF-6B99-41B4-B155-6198C71E95C9}" destId="{66401237-6774-4C48-B2D1-1E84E9D5C40A}" srcOrd="0" destOrd="0" presId="urn:microsoft.com/office/officeart/2005/8/layout/hierarchy2"/>
    <dgm:cxn modelId="{51A6BB8E-BB73-4CD6-B7B9-A50E92D22BC0}" type="presOf" srcId="{42237FBD-57A5-4DFC-B325-C1E87BED3E65}" destId="{97889E55-2738-4BBD-85B3-95E7008C36A1}" srcOrd="0" destOrd="0" presId="urn:microsoft.com/office/officeart/2005/8/layout/hierarchy2"/>
    <dgm:cxn modelId="{39776691-B1A1-49DA-9775-F5B09C751AAB}" type="presOf" srcId="{6BD5E0CF-B4AF-4062-8ED2-044723F05EDC}" destId="{509338E0-3BF4-4937-A9CC-DD2C5F1A422F}" srcOrd="0" destOrd="0" presId="urn:microsoft.com/office/officeart/2005/8/layout/hierarchy2"/>
    <dgm:cxn modelId="{CD031395-E71C-4B8D-A449-360AFED06456}" srcId="{836F650A-F46A-4A8B-8687-0446ACD1B085}" destId="{7C4B74C3-3C8D-44FE-B021-2392DE2467A4}" srcOrd="1" destOrd="0" parTransId="{6FAA50F7-84E6-4810-B4B9-1390FA7E4772}" sibTransId="{704D2E2C-9172-4B36-AC92-D501328A0394}"/>
    <dgm:cxn modelId="{B3D45295-96A2-49CA-91E6-FB98AD3E2C31}" type="presOf" srcId="{205E209D-27D9-427B-8B42-BBFCD6B3C1B0}" destId="{EA6A93A6-3843-4905-9F59-6A1E1D2E9B5D}" srcOrd="0" destOrd="0" presId="urn:microsoft.com/office/officeart/2005/8/layout/hierarchy2"/>
    <dgm:cxn modelId="{3C98E098-7D7B-441C-8736-2DCEE11B04E4}" type="presOf" srcId="{A8E723B0-99C7-40A6-B251-D9CF8C50FE22}" destId="{9FAD039E-43B6-4C98-89E7-7009D1AB230A}" srcOrd="0" destOrd="0" presId="urn:microsoft.com/office/officeart/2005/8/layout/hierarchy2"/>
    <dgm:cxn modelId="{7DD2259C-C956-489D-AADA-9DF016E26DD3}" srcId="{42237FBD-57A5-4DFC-B325-C1E87BED3E65}" destId="{30294542-D2B9-4637-9A43-45392650BC02}" srcOrd="0" destOrd="0" parTransId="{8763087F-D650-43D0-9AD0-8007A84FA1A8}" sibTransId="{B6AAFEF0-9325-487C-8213-98DFEFEDBAFE}"/>
    <dgm:cxn modelId="{0F38869D-33F6-4CE7-BE55-9C0B1CEB93A3}" type="presOf" srcId="{55BD26F1-DB4F-4F2E-B68E-6B82F262DDA9}" destId="{BC9332F1-BEAD-4CE0-AB14-86BAD8DDFA09}" srcOrd="0" destOrd="0" presId="urn:microsoft.com/office/officeart/2005/8/layout/hierarchy2"/>
    <dgm:cxn modelId="{40EC40A1-6696-42E6-9FE6-7C62F346A1C0}" type="presOf" srcId="{DCFCFEC7-F6B9-4867-9113-B6FF7BFDEBB1}" destId="{B25BFA21-7741-4CA8-86BE-3F5718A9EB47}" srcOrd="1" destOrd="0" presId="urn:microsoft.com/office/officeart/2005/8/layout/hierarchy2"/>
    <dgm:cxn modelId="{971DCDA1-A1E8-4D68-8920-7B4DDCB7586A}" type="presOf" srcId="{8763087F-D650-43D0-9AD0-8007A84FA1A8}" destId="{32490C1D-0F90-41A5-B420-91CD8E3674FD}" srcOrd="0" destOrd="0" presId="urn:microsoft.com/office/officeart/2005/8/layout/hierarchy2"/>
    <dgm:cxn modelId="{936963A7-6A78-4250-AC01-E53DCBA6511B}" type="presOf" srcId="{DA42E9C5-4BF0-46C6-AEF5-8FEA2B1BB07E}" destId="{74823275-67C0-4035-AA11-A66C8DAC2EB9}" srcOrd="1" destOrd="0" presId="urn:microsoft.com/office/officeart/2005/8/layout/hierarchy2"/>
    <dgm:cxn modelId="{31D80EA9-DB05-4E4C-993F-CF52965CC782}" type="presOf" srcId="{26093B6C-6CA6-4EEC-8F19-1AF27756F4E9}" destId="{FAEB1383-1AF2-45A4-93BF-D8C0888A5BA4}" srcOrd="0" destOrd="0" presId="urn:microsoft.com/office/officeart/2005/8/layout/hierarchy2"/>
    <dgm:cxn modelId="{DB6AAAAA-0D57-4F43-9D4A-D496557A3FBF}" type="presOf" srcId="{55BD26F1-DB4F-4F2E-B68E-6B82F262DDA9}" destId="{0FA082D1-4403-49A0-BB43-69D9D04CBBCB}" srcOrd="1" destOrd="0" presId="urn:microsoft.com/office/officeart/2005/8/layout/hierarchy2"/>
    <dgm:cxn modelId="{4F9E37AB-B3A8-4A6F-889E-AC6F0392F4FB}" type="presOf" srcId="{AC5C14EB-ADCE-4E6C-8EE6-95AEF25C60A0}" destId="{6F23F415-3F4B-4916-AB96-81D96CF97D37}" srcOrd="0" destOrd="0" presId="urn:microsoft.com/office/officeart/2005/8/layout/hierarchy2"/>
    <dgm:cxn modelId="{B59A13AC-7A08-4FF6-ABDE-176315CF4779}" srcId="{2D7D7A5E-7DD2-496A-A6BC-FDFE0A7DF591}" destId="{29BAB1B1-B3C2-44A2-B100-D1947B83E6A1}" srcOrd="1" destOrd="0" parTransId="{37B16BB6-592C-4C8A-99FC-7CB0372B1FAB}" sibTransId="{3B914D29-7B3F-4C2C-93B5-120A2A7FC37B}"/>
    <dgm:cxn modelId="{0F659BB1-EF17-4C8D-A2EC-6BB6AA3F519D}" srcId="{AC5C14EB-ADCE-4E6C-8EE6-95AEF25C60A0}" destId="{9E172498-71F3-49BD-B6EB-5FDB307854E5}" srcOrd="0" destOrd="0" parTransId="{DA42E9C5-4BF0-46C6-AEF5-8FEA2B1BB07E}" sibTransId="{53D1D325-5263-431E-967A-B9DB054716EC}"/>
    <dgm:cxn modelId="{646BD4B3-E77B-4459-9D46-5C1F59183D00}" type="presOf" srcId="{DFD8D6B9-76BD-4095-9B67-582CF71741DB}" destId="{D86F15B8-24B4-4319-8E2B-5DEDF03D1801}" srcOrd="1" destOrd="0" presId="urn:microsoft.com/office/officeart/2005/8/layout/hierarchy2"/>
    <dgm:cxn modelId="{D25633B6-DB02-41F2-95D9-20980C3C4499}" type="presOf" srcId="{FC2E06B6-305B-4291-A349-FBDEF2A4E30B}" destId="{5C395FB5-504E-4C43-87BB-12B6C73A07EB}" srcOrd="0" destOrd="0" presId="urn:microsoft.com/office/officeart/2005/8/layout/hierarchy2"/>
    <dgm:cxn modelId="{B9B8CDC1-B362-4B9A-8A3B-5F7D555838CB}" type="presOf" srcId="{096B7B3C-E989-4593-BEB1-8A10DFBFCA81}" destId="{D2EFEA4A-EB36-4E11-BAA2-0D967EFA22FF}" srcOrd="1" destOrd="0" presId="urn:microsoft.com/office/officeart/2005/8/layout/hierarchy2"/>
    <dgm:cxn modelId="{0E311BC4-1E84-4B94-B96F-39378528FB04}" srcId="{74EB43F9-BB92-44FF-8028-EF359AD0525F}" destId="{836F650A-F46A-4A8B-8687-0446ACD1B085}" srcOrd="0" destOrd="0" parTransId="{DCFCFEC7-F6B9-4867-9113-B6FF7BFDEBB1}" sibTransId="{1A93F3DB-5F91-4042-89A2-9F077FCE995C}"/>
    <dgm:cxn modelId="{D3ACAACB-06F1-4277-9948-713CCF1C3732}" type="presOf" srcId="{D0571F91-8950-4731-9848-7075689D554C}" destId="{8A8126A2-00C0-45B8-BA6C-04587864A046}" srcOrd="1" destOrd="0" presId="urn:microsoft.com/office/officeart/2005/8/layout/hierarchy2"/>
    <dgm:cxn modelId="{581BE3CC-39B4-459A-A2B9-191ABF7D07B3}" type="presOf" srcId="{DCFCFEC7-F6B9-4867-9113-B6FF7BFDEBB1}" destId="{DDE24CE6-E3F4-4FC9-9755-8FA90C08DF5A}" srcOrd="0" destOrd="0" presId="urn:microsoft.com/office/officeart/2005/8/layout/hierarchy2"/>
    <dgm:cxn modelId="{8A9985D0-63F4-433F-B31F-FA25B6373796}" type="presOf" srcId="{DFD8D6B9-76BD-4095-9B67-582CF71741DB}" destId="{8727DF58-FD5B-4691-A4B2-EF8BE4C91EE5}" srcOrd="0" destOrd="0" presId="urn:microsoft.com/office/officeart/2005/8/layout/hierarchy2"/>
    <dgm:cxn modelId="{715BE2D3-F19E-4568-9522-9DB823DFBF69}" srcId="{42237FBD-57A5-4DFC-B325-C1E87BED3E65}" destId="{D0D44235-ADA6-468E-9186-7705947C1D38}" srcOrd="1" destOrd="0" parTransId="{55BD26F1-DB4F-4F2E-B68E-6B82F262DDA9}" sibTransId="{53145AD7-E2BD-4C5B-BE15-5913C86EB1BA}"/>
    <dgm:cxn modelId="{89DB13D4-14FE-4A9A-8B1A-4363106AF368}" type="presOf" srcId="{30294542-D2B9-4637-9A43-45392650BC02}" destId="{ABF60AC0-1526-4786-A83D-67FEA14E45EE}" srcOrd="0" destOrd="0" presId="urn:microsoft.com/office/officeart/2005/8/layout/hierarchy2"/>
    <dgm:cxn modelId="{0A4341D4-974D-4758-ADA5-257B0AD1E45C}" srcId="{6BD5E0CF-B4AF-4062-8ED2-044723F05EDC}" destId="{2D7D7A5E-7DD2-496A-A6BC-FDFE0A7DF591}" srcOrd="1" destOrd="0" parTransId="{EE329547-BD3B-4D85-AB09-3FB3E6D0CA71}" sibTransId="{D34915A3-035E-48EA-9AA8-5F3F356A55E5}"/>
    <dgm:cxn modelId="{74DC33D5-2C72-4497-9DAA-ABFE072581AE}" type="presOf" srcId="{7876AE53-2D5B-4355-9E27-400F2F6FEA5E}" destId="{E431F467-F15D-4FBC-A893-01CD9ABCB8BF}" srcOrd="0" destOrd="0" presId="urn:microsoft.com/office/officeart/2005/8/layout/hierarchy2"/>
    <dgm:cxn modelId="{B7968AD9-45A7-4EF9-9612-BE4D2621D80E}" type="presOf" srcId="{347F95AF-6B99-41B4-B155-6198C71E95C9}" destId="{52940719-74D6-4B75-9012-F6EA41349D1B}" srcOrd="1" destOrd="0" presId="urn:microsoft.com/office/officeart/2005/8/layout/hierarchy2"/>
    <dgm:cxn modelId="{5DC12FDA-98FB-4C65-ADA0-B661D3EAC381}" type="presOf" srcId="{BE3F5899-E461-4B35-8F74-613FD41D8A62}" destId="{D0BC0B29-86D2-476F-986F-1B629160400D}" srcOrd="1" destOrd="0" presId="urn:microsoft.com/office/officeart/2005/8/layout/hierarchy2"/>
    <dgm:cxn modelId="{C2DF5FDA-94C1-4776-A73E-93FA946E12D3}" srcId="{E3AB28B8-5A6C-4531-BC0D-A985B87154C6}" destId="{205E209D-27D9-427B-8B42-BBFCD6B3C1B0}" srcOrd="1" destOrd="0" parTransId="{AFA5EF57-3F43-448F-9F80-AAE9F593B38D}" sibTransId="{DBB5809E-F5BA-49AA-A15F-3846C6D92AAA}"/>
    <dgm:cxn modelId="{B2E27DDA-F1FA-44EC-8717-E04D3F4766D4}" type="presOf" srcId="{29BAB1B1-B3C2-44A2-B100-D1947B83E6A1}" destId="{084C8789-331A-4800-8A4F-B4A08B65DDEE}" srcOrd="0" destOrd="0" presId="urn:microsoft.com/office/officeart/2005/8/layout/hierarchy2"/>
    <dgm:cxn modelId="{36E061DF-CEA5-4893-8084-9A9F8D43DE46}" type="presOf" srcId="{6E450270-50FE-4F6D-90B4-BA352BFA25F6}" destId="{22084706-A386-4908-8163-4825865C4740}" srcOrd="0" destOrd="0" presId="urn:microsoft.com/office/officeart/2005/8/layout/hierarchy2"/>
    <dgm:cxn modelId="{E5A4F8DF-2F71-43F1-879D-A8CDD6A6BB8C}" type="presOf" srcId="{6AD2783C-954F-49C7-BD57-009020B8AAF8}" destId="{D57A6879-3E1F-4124-BECD-4EBB283D1DD1}" srcOrd="0" destOrd="0" presId="urn:microsoft.com/office/officeart/2005/8/layout/hierarchy2"/>
    <dgm:cxn modelId="{6FB168E1-5459-4DE2-B328-85C2A103A18E}" type="presOf" srcId="{45C5E512-2E5C-4C8E-83E5-AB822C97DD67}" destId="{8E98FD34-A66A-4C22-B2CA-519747936D7C}" srcOrd="1" destOrd="0" presId="urn:microsoft.com/office/officeart/2005/8/layout/hierarchy2"/>
    <dgm:cxn modelId="{38CCD6E4-BC6A-4E65-A90D-010A1EBB3D2B}" type="presOf" srcId="{7BFAF7CC-7D48-4431-BB88-2157AF4D552E}" destId="{B004FADC-A128-45FC-BB2E-1C01AB79A508}" srcOrd="1" destOrd="0" presId="urn:microsoft.com/office/officeart/2005/8/layout/hierarchy2"/>
    <dgm:cxn modelId="{1B52F4E6-64D1-4CE9-891C-C3E766FA094B}" type="presOf" srcId="{74EB43F9-BB92-44FF-8028-EF359AD0525F}" destId="{6FF0168F-D20A-41B2-A2F1-2B91F89EAE79}" srcOrd="0" destOrd="0" presId="urn:microsoft.com/office/officeart/2005/8/layout/hierarchy2"/>
    <dgm:cxn modelId="{F52E8DF0-FA72-4000-AD7D-F6F50C045457}" type="presOf" srcId="{836F650A-F46A-4A8B-8687-0446ACD1B085}" destId="{720AFE1F-983C-4381-8EE6-F7EA31D3A79E}" srcOrd="0" destOrd="0" presId="urn:microsoft.com/office/officeart/2005/8/layout/hierarchy2"/>
    <dgm:cxn modelId="{589CAAF2-BCB8-4535-8AB9-58EBB4086036}" type="presOf" srcId="{52AE155D-0944-4956-ABA9-DBB9C57224A7}" destId="{446E2721-151A-4D8C-B909-00DB57C2934C}" srcOrd="0" destOrd="0" presId="urn:microsoft.com/office/officeart/2005/8/layout/hierarchy2"/>
    <dgm:cxn modelId="{1D5717F4-6258-4CE0-9269-824816F39C37}" type="presOf" srcId="{913CC8E5-1C29-4B17-85D9-F0B36FBF17EA}" destId="{16E571C4-A478-48C0-AB1C-F9DE74B655EC}" srcOrd="0" destOrd="0" presId="urn:microsoft.com/office/officeart/2005/8/layout/hierarchy2"/>
    <dgm:cxn modelId="{6F8E1BF5-CFA8-4E37-8400-3C6F74D746A8}" type="presOf" srcId="{7BFAF7CC-7D48-4431-BB88-2157AF4D552E}" destId="{9B35B072-5C5F-4915-B8FB-CFB95A053D7A}" srcOrd="0" destOrd="0" presId="urn:microsoft.com/office/officeart/2005/8/layout/hierarchy2"/>
    <dgm:cxn modelId="{00EE0EF7-33B5-4ABA-9E47-925B3F0FEAB4}" type="presOf" srcId="{096B7B3C-E989-4593-BEB1-8A10DFBFCA81}" destId="{779E0D3B-8A17-46E8-A318-5E928EF49BB4}" srcOrd="0" destOrd="0" presId="urn:microsoft.com/office/officeart/2005/8/layout/hierarchy2"/>
    <dgm:cxn modelId="{D911FCFB-F3A2-43AB-B000-A4828F0570C0}" type="presOf" srcId="{6FAA50F7-84E6-4810-B4B9-1390FA7E4772}" destId="{247342EB-CA21-4E93-8BD7-5EB57F77472E}" srcOrd="0" destOrd="0" presId="urn:microsoft.com/office/officeart/2005/8/layout/hierarchy2"/>
    <dgm:cxn modelId="{9447FC5D-2FE5-4263-8D29-7C5BD746868A}" type="presParOf" srcId="{285FA89A-2ED1-4984-A969-A7E54012A6BD}" destId="{BC4FB3E2-1415-4557-A731-478F3CE4B49F}" srcOrd="0" destOrd="0" presId="urn:microsoft.com/office/officeart/2005/8/layout/hierarchy2"/>
    <dgm:cxn modelId="{9B904875-C491-4AB0-A6C3-6E4C343BE110}" type="presParOf" srcId="{BC4FB3E2-1415-4557-A731-478F3CE4B49F}" destId="{9FAD039E-43B6-4C98-89E7-7009D1AB230A}" srcOrd="0" destOrd="0" presId="urn:microsoft.com/office/officeart/2005/8/layout/hierarchy2"/>
    <dgm:cxn modelId="{B0FF526A-959C-440C-91D9-2CE7C80237E0}" type="presParOf" srcId="{BC4FB3E2-1415-4557-A731-478F3CE4B49F}" destId="{10DB6D6B-868C-43EE-9B00-ACE840BA11CA}" srcOrd="1" destOrd="0" presId="urn:microsoft.com/office/officeart/2005/8/layout/hierarchy2"/>
    <dgm:cxn modelId="{2D31B905-7A7D-4191-939A-E3004BDF6666}" type="presParOf" srcId="{10DB6D6B-868C-43EE-9B00-ACE840BA11CA}" destId="{446E2721-151A-4D8C-B909-00DB57C2934C}" srcOrd="0" destOrd="0" presId="urn:microsoft.com/office/officeart/2005/8/layout/hierarchy2"/>
    <dgm:cxn modelId="{21130DA3-6589-4B92-B30F-1E14BC626540}" type="presParOf" srcId="{446E2721-151A-4D8C-B909-00DB57C2934C}" destId="{24D084A0-57C9-4C81-9398-4803E1680EED}" srcOrd="0" destOrd="0" presId="urn:microsoft.com/office/officeart/2005/8/layout/hierarchy2"/>
    <dgm:cxn modelId="{9CACB90D-51B2-42EC-B807-ECE99F7035AF}" type="presParOf" srcId="{10DB6D6B-868C-43EE-9B00-ACE840BA11CA}" destId="{0236C8BD-20BC-4B23-9342-6697D7843EED}" srcOrd="1" destOrd="0" presId="urn:microsoft.com/office/officeart/2005/8/layout/hierarchy2"/>
    <dgm:cxn modelId="{FA7122EA-3FD0-4408-A3B8-AE2E729D913C}" type="presParOf" srcId="{0236C8BD-20BC-4B23-9342-6697D7843EED}" destId="{509338E0-3BF4-4937-A9CC-DD2C5F1A422F}" srcOrd="0" destOrd="0" presId="urn:microsoft.com/office/officeart/2005/8/layout/hierarchy2"/>
    <dgm:cxn modelId="{2F2653B1-AF74-41ED-B809-F14CA741FF9D}" type="presParOf" srcId="{0236C8BD-20BC-4B23-9342-6697D7843EED}" destId="{A95A4340-6EBC-4530-B38B-EAA156FF4C71}" srcOrd="1" destOrd="0" presId="urn:microsoft.com/office/officeart/2005/8/layout/hierarchy2"/>
    <dgm:cxn modelId="{61A519FD-FC33-43A6-8511-71343A0A8ED6}" type="presParOf" srcId="{A95A4340-6EBC-4530-B38B-EAA156FF4C71}" destId="{16E571C4-A478-48C0-AB1C-F9DE74B655EC}" srcOrd="0" destOrd="0" presId="urn:microsoft.com/office/officeart/2005/8/layout/hierarchy2"/>
    <dgm:cxn modelId="{D5978993-F516-4B98-98FC-5F84719DD51E}" type="presParOf" srcId="{16E571C4-A478-48C0-AB1C-F9DE74B655EC}" destId="{A2EFE38B-BC98-49DB-9085-D35601F6A248}" srcOrd="0" destOrd="0" presId="urn:microsoft.com/office/officeart/2005/8/layout/hierarchy2"/>
    <dgm:cxn modelId="{0E90D1B2-6224-4876-B9C8-188127BA2BCB}" type="presParOf" srcId="{A95A4340-6EBC-4530-B38B-EAA156FF4C71}" destId="{94F17129-06D7-43DF-BEA2-A72AF7195824}" srcOrd="1" destOrd="0" presId="urn:microsoft.com/office/officeart/2005/8/layout/hierarchy2"/>
    <dgm:cxn modelId="{B2395148-FA33-45EE-8154-C696AE7427E2}" type="presParOf" srcId="{94F17129-06D7-43DF-BEA2-A72AF7195824}" destId="{97889E55-2738-4BBD-85B3-95E7008C36A1}" srcOrd="0" destOrd="0" presId="urn:microsoft.com/office/officeart/2005/8/layout/hierarchy2"/>
    <dgm:cxn modelId="{D2D5269C-FA9B-433E-A321-FD2C5807BA4E}" type="presParOf" srcId="{94F17129-06D7-43DF-BEA2-A72AF7195824}" destId="{D9E7233F-400C-4EF0-8E69-EDACF859EC9E}" srcOrd="1" destOrd="0" presId="urn:microsoft.com/office/officeart/2005/8/layout/hierarchy2"/>
    <dgm:cxn modelId="{F1D91E91-56FA-4683-AC50-69AD5BE1F1EE}" type="presParOf" srcId="{D9E7233F-400C-4EF0-8E69-EDACF859EC9E}" destId="{32490C1D-0F90-41A5-B420-91CD8E3674FD}" srcOrd="0" destOrd="0" presId="urn:microsoft.com/office/officeart/2005/8/layout/hierarchy2"/>
    <dgm:cxn modelId="{C5B1028B-5034-477E-89C9-3772171882FB}" type="presParOf" srcId="{32490C1D-0F90-41A5-B420-91CD8E3674FD}" destId="{8C2C99F4-CF61-4509-9D45-9202DF2853F1}" srcOrd="0" destOrd="0" presId="urn:microsoft.com/office/officeart/2005/8/layout/hierarchy2"/>
    <dgm:cxn modelId="{4EA0B27F-6061-4B5E-AD2C-9AAF9BC2B017}" type="presParOf" srcId="{D9E7233F-400C-4EF0-8E69-EDACF859EC9E}" destId="{8E49F6C3-E055-4F69-AC60-2A653F066605}" srcOrd="1" destOrd="0" presId="urn:microsoft.com/office/officeart/2005/8/layout/hierarchy2"/>
    <dgm:cxn modelId="{ADC155BB-2910-4D38-BF02-BB30D51E6A4D}" type="presParOf" srcId="{8E49F6C3-E055-4F69-AC60-2A653F066605}" destId="{ABF60AC0-1526-4786-A83D-67FEA14E45EE}" srcOrd="0" destOrd="0" presId="urn:microsoft.com/office/officeart/2005/8/layout/hierarchy2"/>
    <dgm:cxn modelId="{B90A8AEB-8971-496D-9478-584F1F01B5AA}" type="presParOf" srcId="{8E49F6C3-E055-4F69-AC60-2A653F066605}" destId="{A1B83CB6-D9D5-4CB2-A300-8F0D9738143B}" srcOrd="1" destOrd="0" presId="urn:microsoft.com/office/officeart/2005/8/layout/hierarchy2"/>
    <dgm:cxn modelId="{269D2762-49BE-4EAE-9272-F2CDFA9B5F18}" type="presParOf" srcId="{D9E7233F-400C-4EF0-8E69-EDACF859EC9E}" destId="{BC9332F1-BEAD-4CE0-AB14-86BAD8DDFA09}" srcOrd="2" destOrd="0" presId="urn:microsoft.com/office/officeart/2005/8/layout/hierarchy2"/>
    <dgm:cxn modelId="{4E93BB3A-4579-48FA-954E-56A3FD0F3491}" type="presParOf" srcId="{BC9332F1-BEAD-4CE0-AB14-86BAD8DDFA09}" destId="{0FA082D1-4403-49A0-BB43-69D9D04CBBCB}" srcOrd="0" destOrd="0" presId="urn:microsoft.com/office/officeart/2005/8/layout/hierarchy2"/>
    <dgm:cxn modelId="{C84D8612-868F-43B7-89C4-5A46C55FE307}" type="presParOf" srcId="{D9E7233F-400C-4EF0-8E69-EDACF859EC9E}" destId="{CE54DFAE-7C2E-4827-A9CC-B7F2D035688B}" srcOrd="3" destOrd="0" presId="urn:microsoft.com/office/officeart/2005/8/layout/hierarchy2"/>
    <dgm:cxn modelId="{DA70B4E6-36C2-4519-B81A-42FAE16EFC48}" type="presParOf" srcId="{CE54DFAE-7C2E-4827-A9CC-B7F2D035688B}" destId="{1DE641C5-7CCE-4B63-A9F3-679EE1A56757}" srcOrd="0" destOrd="0" presId="urn:microsoft.com/office/officeart/2005/8/layout/hierarchy2"/>
    <dgm:cxn modelId="{30F59FE8-CD3B-4035-83CB-CCCBEB910C0F}" type="presParOf" srcId="{CE54DFAE-7C2E-4827-A9CC-B7F2D035688B}" destId="{5EF54A16-27A1-4CD4-8B42-0C43A2CFA756}" srcOrd="1" destOrd="0" presId="urn:microsoft.com/office/officeart/2005/8/layout/hierarchy2"/>
    <dgm:cxn modelId="{0459D278-51A8-44C4-A326-24B40FE60883}" type="presParOf" srcId="{A95A4340-6EBC-4530-B38B-EAA156FF4C71}" destId="{F30CD954-571A-4421-85FB-AD6075FB4309}" srcOrd="2" destOrd="0" presId="urn:microsoft.com/office/officeart/2005/8/layout/hierarchy2"/>
    <dgm:cxn modelId="{D0F43637-D864-4862-BEA7-AB86105A5711}" type="presParOf" srcId="{F30CD954-571A-4421-85FB-AD6075FB4309}" destId="{D0C97263-C282-42D6-89ED-F12672BBCECB}" srcOrd="0" destOrd="0" presId="urn:microsoft.com/office/officeart/2005/8/layout/hierarchy2"/>
    <dgm:cxn modelId="{0620BCCB-1E25-45D7-B449-F25C1885EB3A}" type="presParOf" srcId="{A95A4340-6EBC-4530-B38B-EAA156FF4C71}" destId="{A3AF5569-E8A7-454C-85AC-FF32F6C61210}" srcOrd="3" destOrd="0" presId="urn:microsoft.com/office/officeart/2005/8/layout/hierarchy2"/>
    <dgm:cxn modelId="{8081E6DA-6C9E-4838-8A14-F920C76904A5}" type="presParOf" srcId="{A3AF5569-E8A7-454C-85AC-FF32F6C61210}" destId="{DF5CD2D7-C254-49F3-A3B1-9EAD829B151C}" srcOrd="0" destOrd="0" presId="urn:microsoft.com/office/officeart/2005/8/layout/hierarchy2"/>
    <dgm:cxn modelId="{C263CE54-CB4D-467C-B20C-2C8C30A03873}" type="presParOf" srcId="{A3AF5569-E8A7-454C-85AC-FF32F6C61210}" destId="{5DC4111F-FABE-4A56-99F2-36E105E2EC80}" srcOrd="1" destOrd="0" presId="urn:microsoft.com/office/officeart/2005/8/layout/hierarchy2"/>
    <dgm:cxn modelId="{B9BEB551-146F-45A9-984C-D5EE6CE07A74}" type="presParOf" srcId="{5DC4111F-FABE-4A56-99F2-36E105E2EC80}" destId="{E431F467-F15D-4FBC-A893-01CD9ABCB8BF}" srcOrd="0" destOrd="0" presId="urn:microsoft.com/office/officeart/2005/8/layout/hierarchy2"/>
    <dgm:cxn modelId="{4E13DB19-B6D4-406C-9DDC-9F687823BD97}" type="presParOf" srcId="{E431F467-F15D-4FBC-A893-01CD9ABCB8BF}" destId="{9E55CB1C-83D0-4271-AF59-F82BD0260DA7}" srcOrd="0" destOrd="0" presId="urn:microsoft.com/office/officeart/2005/8/layout/hierarchy2"/>
    <dgm:cxn modelId="{85CA93C3-A2C1-4E75-AD0E-7B80619EB8D2}" type="presParOf" srcId="{5DC4111F-FABE-4A56-99F2-36E105E2EC80}" destId="{F263F139-8CF5-4D76-A382-20D01480D91B}" srcOrd="1" destOrd="0" presId="urn:microsoft.com/office/officeart/2005/8/layout/hierarchy2"/>
    <dgm:cxn modelId="{50F4319C-FDE1-4D47-8045-E50E4E3E83EA}" type="presParOf" srcId="{F263F139-8CF5-4D76-A382-20D01480D91B}" destId="{22084706-A386-4908-8163-4825865C4740}" srcOrd="0" destOrd="0" presId="urn:microsoft.com/office/officeart/2005/8/layout/hierarchy2"/>
    <dgm:cxn modelId="{4D514274-4B6F-48E7-80B9-0D2171B7ABD3}" type="presParOf" srcId="{F263F139-8CF5-4D76-A382-20D01480D91B}" destId="{BB343A2B-EB34-4B88-9BB1-EF5856FAD2D7}" srcOrd="1" destOrd="0" presId="urn:microsoft.com/office/officeart/2005/8/layout/hierarchy2"/>
    <dgm:cxn modelId="{2E57C45B-760E-4169-A9D1-DC13E9FEF0E1}" type="presParOf" srcId="{5DC4111F-FABE-4A56-99F2-36E105E2EC80}" destId="{AE710AA2-C3E3-4000-8069-6DD1CFBAC022}" srcOrd="2" destOrd="0" presId="urn:microsoft.com/office/officeart/2005/8/layout/hierarchy2"/>
    <dgm:cxn modelId="{83E33854-3396-4CC2-A3F6-159BCB7C2B7F}" type="presParOf" srcId="{AE710AA2-C3E3-4000-8069-6DD1CFBAC022}" destId="{AC7FAFC4-75CF-4B68-99A2-E8D5F0F1441F}" srcOrd="0" destOrd="0" presId="urn:microsoft.com/office/officeart/2005/8/layout/hierarchy2"/>
    <dgm:cxn modelId="{E433F623-BA78-4CDC-80AA-A96E3B9BB409}" type="presParOf" srcId="{5DC4111F-FABE-4A56-99F2-36E105E2EC80}" destId="{79496447-BDEE-4B37-82B2-3C396B4A9733}" srcOrd="3" destOrd="0" presId="urn:microsoft.com/office/officeart/2005/8/layout/hierarchy2"/>
    <dgm:cxn modelId="{D261A3F4-7628-49AC-9D52-BDB418FCB867}" type="presParOf" srcId="{79496447-BDEE-4B37-82B2-3C396B4A9733}" destId="{084C8789-331A-4800-8A4F-B4A08B65DDEE}" srcOrd="0" destOrd="0" presId="urn:microsoft.com/office/officeart/2005/8/layout/hierarchy2"/>
    <dgm:cxn modelId="{0F6D69CE-C82D-4705-9426-AF3A1FCD5EA7}" type="presParOf" srcId="{79496447-BDEE-4B37-82B2-3C396B4A9733}" destId="{4E6AF24B-ADB6-4DFB-ABB8-243159CCF3CA}" srcOrd="1" destOrd="0" presId="urn:microsoft.com/office/officeart/2005/8/layout/hierarchy2"/>
    <dgm:cxn modelId="{FCA48847-18F2-4D94-8F33-0C99D8683C90}" type="presParOf" srcId="{10DB6D6B-868C-43EE-9B00-ACE840BA11CA}" destId="{247A4503-FC38-40D5-AD69-574D53C526A5}" srcOrd="2" destOrd="0" presId="urn:microsoft.com/office/officeart/2005/8/layout/hierarchy2"/>
    <dgm:cxn modelId="{7B5D7569-165C-427D-88D9-755D9D8D67EA}" type="presParOf" srcId="{247A4503-FC38-40D5-AD69-574D53C526A5}" destId="{D0BC0B29-86D2-476F-986F-1B629160400D}" srcOrd="0" destOrd="0" presId="urn:microsoft.com/office/officeart/2005/8/layout/hierarchy2"/>
    <dgm:cxn modelId="{7A5182D4-E57E-4042-888B-CE22A68609FC}" type="presParOf" srcId="{10DB6D6B-868C-43EE-9B00-ACE840BA11CA}" destId="{1AC631BF-2612-415D-8440-DA81F6C3768D}" srcOrd="3" destOrd="0" presId="urn:microsoft.com/office/officeart/2005/8/layout/hierarchy2"/>
    <dgm:cxn modelId="{A2D2E963-4FCF-43D2-AA7B-1D8E0345EDBB}" type="presParOf" srcId="{1AC631BF-2612-415D-8440-DA81F6C3768D}" destId="{FAEB1383-1AF2-45A4-93BF-D8C0888A5BA4}" srcOrd="0" destOrd="0" presId="urn:microsoft.com/office/officeart/2005/8/layout/hierarchy2"/>
    <dgm:cxn modelId="{E12EA281-93DC-4797-9041-1AF09EC8D6E6}" type="presParOf" srcId="{1AC631BF-2612-415D-8440-DA81F6C3768D}" destId="{5418401E-5043-4607-9502-6F3CFC68C24C}" srcOrd="1" destOrd="0" presId="urn:microsoft.com/office/officeart/2005/8/layout/hierarchy2"/>
    <dgm:cxn modelId="{ADAF2307-8459-414B-A7A2-0D4AE5574B96}" type="presParOf" srcId="{5418401E-5043-4607-9502-6F3CFC68C24C}" destId="{779E0D3B-8A17-46E8-A318-5E928EF49BB4}" srcOrd="0" destOrd="0" presId="urn:microsoft.com/office/officeart/2005/8/layout/hierarchy2"/>
    <dgm:cxn modelId="{7B91FED1-4493-440E-AA71-A89CA6BDEA65}" type="presParOf" srcId="{779E0D3B-8A17-46E8-A318-5E928EF49BB4}" destId="{D2EFEA4A-EB36-4E11-BAA2-0D967EFA22FF}" srcOrd="0" destOrd="0" presId="urn:microsoft.com/office/officeart/2005/8/layout/hierarchy2"/>
    <dgm:cxn modelId="{81F2A692-EB9D-445D-931B-E2FAC8ABD04D}" type="presParOf" srcId="{5418401E-5043-4607-9502-6F3CFC68C24C}" destId="{FD985FD9-8A3A-4BD0-9D55-4BB28390B4E7}" srcOrd="1" destOrd="0" presId="urn:microsoft.com/office/officeart/2005/8/layout/hierarchy2"/>
    <dgm:cxn modelId="{CEFF0BDE-2978-419C-9D14-A4FBED012BAD}" type="presParOf" srcId="{FD985FD9-8A3A-4BD0-9D55-4BB28390B4E7}" destId="{D57A6879-3E1F-4124-BECD-4EBB283D1DD1}" srcOrd="0" destOrd="0" presId="urn:microsoft.com/office/officeart/2005/8/layout/hierarchy2"/>
    <dgm:cxn modelId="{6F7441E4-C03E-4973-8976-D5050F73720E}" type="presParOf" srcId="{FD985FD9-8A3A-4BD0-9D55-4BB28390B4E7}" destId="{84C0D951-291F-4E29-817E-A8E68252E9AD}" srcOrd="1" destOrd="0" presId="urn:microsoft.com/office/officeart/2005/8/layout/hierarchy2"/>
    <dgm:cxn modelId="{02AF9C98-5E14-42FC-A7CB-CF41AB684DA3}" type="presParOf" srcId="{84C0D951-291F-4E29-817E-A8E68252E9AD}" destId="{0A0AC5EB-6786-4990-9E06-8900F1021BCC}" srcOrd="0" destOrd="0" presId="urn:microsoft.com/office/officeart/2005/8/layout/hierarchy2"/>
    <dgm:cxn modelId="{2CCE9B14-C567-41EA-A052-525CB259E720}" type="presParOf" srcId="{0A0AC5EB-6786-4990-9E06-8900F1021BCC}" destId="{3B64CFE4-F2E0-4B47-AE7C-34970D628050}" srcOrd="0" destOrd="0" presId="urn:microsoft.com/office/officeart/2005/8/layout/hierarchy2"/>
    <dgm:cxn modelId="{33D7B077-F312-4439-A190-BAE45B4DB5E3}" type="presParOf" srcId="{84C0D951-291F-4E29-817E-A8E68252E9AD}" destId="{D5CE53EA-D3AE-46F7-AD46-D14327D08F24}" srcOrd="1" destOrd="0" presId="urn:microsoft.com/office/officeart/2005/8/layout/hierarchy2"/>
    <dgm:cxn modelId="{B77BB65C-673D-4C2E-865F-EFA15D254719}" type="presParOf" srcId="{D5CE53EA-D3AE-46F7-AD46-D14327D08F24}" destId="{9C255721-E2AB-4C4F-AF2F-A7AC362F7379}" srcOrd="0" destOrd="0" presId="urn:microsoft.com/office/officeart/2005/8/layout/hierarchy2"/>
    <dgm:cxn modelId="{71F077A0-3BC5-4F21-99C4-E02A25C0CED8}" type="presParOf" srcId="{D5CE53EA-D3AE-46F7-AD46-D14327D08F24}" destId="{A578A7E3-6169-4DF8-9B03-255C96EBC1FC}" srcOrd="1" destOrd="0" presId="urn:microsoft.com/office/officeart/2005/8/layout/hierarchy2"/>
    <dgm:cxn modelId="{6DC8F6E3-4A55-4212-9D0C-D1C21CB0B22D}" type="presParOf" srcId="{84C0D951-291F-4E29-817E-A8E68252E9AD}" destId="{8727DF58-FD5B-4691-A4B2-EF8BE4C91EE5}" srcOrd="2" destOrd="0" presId="urn:microsoft.com/office/officeart/2005/8/layout/hierarchy2"/>
    <dgm:cxn modelId="{FC1D20BD-7839-4AEB-9EC1-9AF40DDED4B7}" type="presParOf" srcId="{8727DF58-FD5B-4691-A4B2-EF8BE4C91EE5}" destId="{D86F15B8-24B4-4319-8E2B-5DEDF03D1801}" srcOrd="0" destOrd="0" presId="urn:microsoft.com/office/officeart/2005/8/layout/hierarchy2"/>
    <dgm:cxn modelId="{9CC134E3-5914-4409-A67D-D7521E5FC2FC}" type="presParOf" srcId="{84C0D951-291F-4E29-817E-A8E68252E9AD}" destId="{00CE5F5B-11CE-47BE-A3DF-E278426DD332}" srcOrd="3" destOrd="0" presId="urn:microsoft.com/office/officeart/2005/8/layout/hierarchy2"/>
    <dgm:cxn modelId="{9658E186-6DAE-4184-9DCA-58E86C77B43F}" type="presParOf" srcId="{00CE5F5B-11CE-47BE-A3DF-E278426DD332}" destId="{78D4E382-972A-4CBC-8CFA-FE9001C93CC2}" srcOrd="0" destOrd="0" presId="urn:microsoft.com/office/officeart/2005/8/layout/hierarchy2"/>
    <dgm:cxn modelId="{E920B324-3B02-4F6B-AFF6-F9ECBEAABFFF}" type="presParOf" srcId="{00CE5F5B-11CE-47BE-A3DF-E278426DD332}" destId="{2F1C57C9-A415-47A2-81B9-24E3C5B23306}" srcOrd="1" destOrd="0" presId="urn:microsoft.com/office/officeart/2005/8/layout/hierarchy2"/>
    <dgm:cxn modelId="{D7E09472-7268-439D-91D7-C8CE2917735A}" type="presParOf" srcId="{5418401E-5043-4607-9502-6F3CFC68C24C}" destId="{DE50857D-90EB-41D1-87ED-F1B6EBD9660D}" srcOrd="2" destOrd="0" presId="urn:microsoft.com/office/officeart/2005/8/layout/hierarchy2"/>
    <dgm:cxn modelId="{A534303F-CEAC-4AF0-9814-34FDBD892FC0}" type="presParOf" srcId="{DE50857D-90EB-41D1-87ED-F1B6EBD9660D}" destId="{8A8126A2-00C0-45B8-BA6C-04587864A046}" srcOrd="0" destOrd="0" presId="urn:microsoft.com/office/officeart/2005/8/layout/hierarchy2"/>
    <dgm:cxn modelId="{B5438CF8-2554-478A-8151-4DD3F8BE444E}" type="presParOf" srcId="{5418401E-5043-4607-9502-6F3CFC68C24C}" destId="{E9FD5F33-4DE1-4089-9ACC-86834A1D98B9}" srcOrd="3" destOrd="0" presId="urn:microsoft.com/office/officeart/2005/8/layout/hierarchy2"/>
    <dgm:cxn modelId="{328FD5E9-AE2E-403B-A88C-58CCAE31B67E}" type="presParOf" srcId="{E9FD5F33-4DE1-4089-9ACC-86834A1D98B9}" destId="{B8184BDB-6BA0-4839-8A65-7FDCD9B9C247}" srcOrd="0" destOrd="0" presId="urn:microsoft.com/office/officeart/2005/8/layout/hierarchy2"/>
    <dgm:cxn modelId="{BE8055CC-49F7-4EFB-B416-C139388D44F3}" type="presParOf" srcId="{E9FD5F33-4DE1-4089-9ACC-86834A1D98B9}" destId="{B82FC27B-B970-4D5D-B12F-E5C5ED700E5E}" srcOrd="1" destOrd="0" presId="urn:microsoft.com/office/officeart/2005/8/layout/hierarchy2"/>
    <dgm:cxn modelId="{9F329BD1-2EEB-4DF7-824C-47AFE700EC44}" type="presParOf" srcId="{B82FC27B-B970-4D5D-B12F-E5C5ED700E5E}" destId="{9B35B072-5C5F-4915-B8FB-CFB95A053D7A}" srcOrd="0" destOrd="0" presId="urn:microsoft.com/office/officeart/2005/8/layout/hierarchy2"/>
    <dgm:cxn modelId="{6BA3D2AE-E537-43F6-9CD3-B0013ED0FD01}" type="presParOf" srcId="{9B35B072-5C5F-4915-B8FB-CFB95A053D7A}" destId="{B004FADC-A128-45FC-BB2E-1C01AB79A508}" srcOrd="0" destOrd="0" presId="urn:microsoft.com/office/officeart/2005/8/layout/hierarchy2"/>
    <dgm:cxn modelId="{95ACF714-79D3-48DD-B00E-C7CA3EDEF489}" type="presParOf" srcId="{B82FC27B-B970-4D5D-B12F-E5C5ED700E5E}" destId="{5341A4C4-A14A-4165-AF5D-EA73E43049E6}" srcOrd="1" destOrd="0" presId="urn:microsoft.com/office/officeart/2005/8/layout/hierarchy2"/>
    <dgm:cxn modelId="{A24FA876-BF87-4B88-9A47-235163BE5598}" type="presParOf" srcId="{5341A4C4-A14A-4165-AF5D-EA73E43049E6}" destId="{5C395FB5-504E-4C43-87BB-12B6C73A07EB}" srcOrd="0" destOrd="0" presId="urn:microsoft.com/office/officeart/2005/8/layout/hierarchy2"/>
    <dgm:cxn modelId="{53E962CF-A2E6-41A1-8E8B-9E582D1B0B1C}" type="presParOf" srcId="{5341A4C4-A14A-4165-AF5D-EA73E43049E6}" destId="{EFB74D20-AE82-4FAA-A18D-EA98894DDD5B}" srcOrd="1" destOrd="0" presId="urn:microsoft.com/office/officeart/2005/8/layout/hierarchy2"/>
    <dgm:cxn modelId="{C1F5930C-F483-4531-8A16-18191F687D56}" type="presParOf" srcId="{B82FC27B-B970-4D5D-B12F-E5C5ED700E5E}" destId="{91525360-E435-40C8-BA17-B4559AE2C7F4}" srcOrd="2" destOrd="0" presId="urn:microsoft.com/office/officeart/2005/8/layout/hierarchy2"/>
    <dgm:cxn modelId="{D8C214EC-6AE9-4BDE-8C62-4C25A6C63B36}" type="presParOf" srcId="{91525360-E435-40C8-BA17-B4559AE2C7F4}" destId="{81C4A16E-D94B-4EFB-972B-DF149132140F}" srcOrd="0" destOrd="0" presId="urn:microsoft.com/office/officeart/2005/8/layout/hierarchy2"/>
    <dgm:cxn modelId="{6E6D8012-D0E9-4CDF-8A42-6E0EF1BD7F00}" type="presParOf" srcId="{B82FC27B-B970-4D5D-B12F-E5C5ED700E5E}" destId="{835E282D-1A11-4BC4-B646-3EFA1C634456}" srcOrd="3" destOrd="0" presId="urn:microsoft.com/office/officeart/2005/8/layout/hierarchy2"/>
    <dgm:cxn modelId="{4D5D6678-05AD-42A6-8A6C-ACC757552169}" type="presParOf" srcId="{835E282D-1A11-4BC4-B646-3EFA1C634456}" destId="{EA6A93A6-3843-4905-9F59-6A1E1D2E9B5D}" srcOrd="0" destOrd="0" presId="urn:microsoft.com/office/officeart/2005/8/layout/hierarchy2"/>
    <dgm:cxn modelId="{18DEC51E-D668-4468-A7C3-DA01CDBDEDFF}" type="presParOf" srcId="{835E282D-1A11-4BC4-B646-3EFA1C634456}" destId="{8FE22EA2-C082-48C1-B791-4EB8BD37F8CD}" srcOrd="1" destOrd="0" presId="urn:microsoft.com/office/officeart/2005/8/layout/hierarchy2"/>
    <dgm:cxn modelId="{CD6E3224-CAF3-4F2A-B88E-38DC549E131B}" type="presParOf" srcId="{10DB6D6B-868C-43EE-9B00-ACE840BA11CA}" destId="{039500B9-8DE6-4EF0-9BD7-FCE71B4868AF}" srcOrd="4" destOrd="0" presId="urn:microsoft.com/office/officeart/2005/8/layout/hierarchy2"/>
    <dgm:cxn modelId="{086036C3-3AA3-4182-A3A0-9389ACA41E08}" type="presParOf" srcId="{039500B9-8DE6-4EF0-9BD7-FCE71B4868AF}" destId="{5906C51B-2935-4564-A06B-A267FFA6532F}" srcOrd="0" destOrd="0" presId="urn:microsoft.com/office/officeart/2005/8/layout/hierarchy2"/>
    <dgm:cxn modelId="{B7EDFB46-10D2-4D2B-B91F-D50FA11F3E6C}" type="presParOf" srcId="{10DB6D6B-868C-43EE-9B00-ACE840BA11CA}" destId="{12014B33-758B-459B-A8A3-4E84DC08CE46}" srcOrd="5" destOrd="0" presId="urn:microsoft.com/office/officeart/2005/8/layout/hierarchy2"/>
    <dgm:cxn modelId="{06B02E4B-C6AE-43A5-AFB4-798A386A3067}" type="presParOf" srcId="{12014B33-758B-459B-A8A3-4E84DC08CE46}" destId="{6FF0168F-D20A-41B2-A2F1-2B91F89EAE79}" srcOrd="0" destOrd="0" presId="urn:microsoft.com/office/officeart/2005/8/layout/hierarchy2"/>
    <dgm:cxn modelId="{4A4CDE25-B147-490E-A16F-FE9FB1C6D843}" type="presParOf" srcId="{12014B33-758B-459B-A8A3-4E84DC08CE46}" destId="{A3C81E68-A254-4793-8406-E2667527C4EF}" srcOrd="1" destOrd="0" presId="urn:microsoft.com/office/officeart/2005/8/layout/hierarchy2"/>
    <dgm:cxn modelId="{341147B5-D686-45EB-9AF8-535632F52C02}" type="presParOf" srcId="{A3C81E68-A254-4793-8406-E2667527C4EF}" destId="{DDE24CE6-E3F4-4FC9-9755-8FA90C08DF5A}" srcOrd="0" destOrd="0" presId="urn:microsoft.com/office/officeart/2005/8/layout/hierarchy2"/>
    <dgm:cxn modelId="{6C91312A-7B8E-4751-A8CB-B1FBCB4B9D3C}" type="presParOf" srcId="{DDE24CE6-E3F4-4FC9-9755-8FA90C08DF5A}" destId="{B25BFA21-7741-4CA8-86BE-3F5718A9EB47}" srcOrd="0" destOrd="0" presId="urn:microsoft.com/office/officeart/2005/8/layout/hierarchy2"/>
    <dgm:cxn modelId="{54F46E9B-8333-4513-BF26-58A9550FBE92}" type="presParOf" srcId="{A3C81E68-A254-4793-8406-E2667527C4EF}" destId="{4493A3B0-D759-4ABF-83FD-07CFE6F442B6}" srcOrd="1" destOrd="0" presId="urn:microsoft.com/office/officeart/2005/8/layout/hierarchy2"/>
    <dgm:cxn modelId="{74BC2726-693B-476E-8941-FA9206D33131}" type="presParOf" srcId="{4493A3B0-D759-4ABF-83FD-07CFE6F442B6}" destId="{720AFE1F-983C-4381-8EE6-F7EA31D3A79E}" srcOrd="0" destOrd="0" presId="urn:microsoft.com/office/officeart/2005/8/layout/hierarchy2"/>
    <dgm:cxn modelId="{5848405D-D339-4B49-8F0F-F2C84DD8FBCD}" type="presParOf" srcId="{4493A3B0-D759-4ABF-83FD-07CFE6F442B6}" destId="{8505AFBD-4CE4-44BF-96A7-F3BCC55EAC7D}" srcOrd="1" destOrd="0" presId="urn:microsoft.com/office/officeart/2005/8/layout/hierarchy2"/>
    <dgm:cxn modelId="{AFB888B0-BFE8-4ACA-A189-438ED5A67048}" type="presParOf" srcId="{8505AFBD-4CE4-44BF-96A7-F3BCC55EAC7D}" destId="{93F6213A-3A29-4598-B3F9-8874FBF95E98}" srcOrd="0" destOrd="0" presId="urn:microsoft.com/office/officeart/2005/8/layout/hierarchy2"/>
    <dgm:cxn modelId="{F8A63DD4-855B-4A7E-A894-BB2E37EE76B2}" type="presParOf" srcId="{93F6213A-3A29-4598-B3F9-8874FBF95E98}" destId="{96F97D8F-37C0-4B23-9635-BF0054FDBFBC}" srcOrd="0" destOrd="0" presId="urn:microsoft.com/office/officeart/2005/8/layout/hierarchy2"/>
    <dgm:cxn modelId="{50065D97-A3CF-4D7D-A7EF-952B29205CBB}" type="presParOf" srcId="{8505AFBD-4CE4-44BF-96A7-F3BCC55EAC7D}" destId="{D69AF0CF-9F14-4F99-A515-8AEAE2D7273B}" srcOrd="1" destOrd="0" presId="urn:microsoft.com/office/officeart/2005/8/layout/hierarchy2"/>
    <dgm:cxn modelId="{13954A03-02CE-4C0B-9AF7-DD607699C912}" type="presParOf" srcId="{D69AF0CF-9F14-4F99-A515-8AEAE2D7273B}" destId="{AC82E193-B26F-4E05-97A3-66735CD5D792}" srcOrd="0" destOrd="0" presId="urn:microsoft.com/office/officeart/2005/8/layout/hierarchy2"/>
    <dgm:cxn modelId="{5907AE5E-713B-4B4A-993C-6AB16D8700EA}" type="presParOf" srcId="{D69AF0CF-9F14-4F99-A515-8AEAE2D7273B}" destId="{41CC1B27-D0C6-43C6-B27A-CC54944E4B2C}" srcOrd="1" destOrd="0" presId="urn:microsoft.com/office/officeart/2005/8/layout/hierarchy2"/>
    <dgm:cxn modelId="{AD750C33-5FEC-4B29-9F9F-FD21B5648512}" type="presParOf" srcId="{8505AFBD-4CE4-44BF-96A7-F3BCC55EAC7D}" destId="{247342EB-CA21-4E93-8BD7-5EB57F77472E}" srcOrd="2" destOrd="0" presId="urn:microsoft.com/office/officeart/2005/8/layout/hierarchy2"/>
    <dgm:cxn modelId="{D66826FF-EE62-41DA-91EE-2473F32BE50E}" type="presParOf" srcId="{247342EB-CA21-4E93-8BD7-5EB57F77472E}" destId="{54568250-CF59-4A44-95C2-188B8B8DB642}" srcOrd="0" destOrd="0" presId="urn:microsoft.com/office/officeart/2005/8/layout/hierarchy2"/>
    <dgm:cxn modelId="{1324A61F-1B0C-45D7-B3DE-5D6B5D25370F}" type="presParOf" srcId="{8505AFBD-4CE4-44BF-96A7-F3BCC55EAC7D}" destId="{B2E58FA5-8848-4EA5-B528-6CF02DDFCADB}" srcOrd="3" destOrd="0" presId="urn:microsoft.com/office/officeart/2005/8/layout/hierarchy2"/>
    <dgm:cxn modelId="{118B110A-19AA-4803-B6CD-A20C7D3A9AE1}" type="presParOf" srcId="{B2E58FA5-8848-4EA5-B528-6CF02DDFCADB}" destId="{B8047405-C5C1-40CD-AF73-9DDC2CCD444D}" srcOrd="0" destOrd="0" presId="urn:microsoft.com/office/officeart/2005/8/layout/hierarchy2"/>
    <dgm:cxn modelId="{8B52753D-2972-4936-BC50-8583D547005D}" type="presParOf" srcId="{B2E58FA5-8848-4EA5-B528-6CF02DDFCADB}" destId="{C5554788-E028-401F-AA98-68620644B881}" srcOrd="1" destOrd="0" presId="urn:microsoft.com/office/officeart/2005/8/layout/hierarchy2"/>
    <dgm:cxn modelId="{AB83BF2F-4440-4C0B-B112-FFB4AF9D958C}" type="presParOf" srcId="{A3C81E68-A254-4793-8406-E2667527C4EF}" destId="{EF94A917-B1D1-40D7-9CC5-F248F1323F09}" srcOrd="2" destOrd="0" presId="urn:microsoft.com/office/officeart/2005/8/layout/hierarchy2"/>
    <dgm:cxn modelId="{9439A3DB-F5E4-4747-97D6-479F83C549A1}" type="presParOf" srcId="{EF94A917-B1D1-40D7-9CC5-F248F1323F09}" destId="{8E98FD34-A66A-4C22-B2CA-519747936D7C}" srcOrd="0" destOrd="0" presId="urn:microsoft.com/office/officeart/2005/8/layout/hierarchy2"/>
    <dgm:cxn modelId="{0DD1A86C-DC84-4613-9EFE-C73F8FDB2620}" type="presParOf" srcId="{A3C81E68-A254-4793-8406-E2667527C4EF}" destId="{879AE2DF-2E6B-43E2-9720-8D5F88D22277}" srcOrd="3" destOrd="0" presId="urn:microsoft.com/office/officeart/2005/8/layout/hierarchy2"/>
    <dgm:cxn modelId="{BD249FF0-1D7B-4095-AE29-46BCF7FBD36B}" type="presParOf" srcId="{879AE2DF-2E6B-43E2-9720-8D5F88D22277}" destId="{6F23F415-3F4B-4916-AB96-81D96CF97D37}" srcOrd="0" destOrd="0" presId="urn:microsoft.com/office/officeart/2005/8/layout/hierarchy2"/>
    <dgm:cxn modelId="{1B0B1EB9-C504-4FE3-AD2A-234C8A8CB90B}" type="presParOf" srcId="{879AE2DF-2E6B-43E2-9720-8D5F88D22277}" destId="{92E50749-4FE4-47BA-B287-951FBD449C01}" srcOrd="1" destOrd="0" presId="urn:microsoft.com/office/officeart/2005/8/layout/hierarchy2"/>
    <dgm:cxn modelId="{7EC10782-F93C-482B-8F45-686DA0EFA8D1}" type="presParOf" srcId="{92E50749-4FE4-47BA-B287-951FBD449C01}" destId="{F23C76F5-9CE5-47B3-B63B-91C671689CD7}" srcOrd="0" destOrd="0" presId="urn:microsoft.com/office/officeart/2005/8/layout/hierarchy2"/>
    <dgm:cxn modelId="{03E2C308-7D03-42F2-A918-FAD620DD3F3E}" type="presParOf" srcId="{F23C76F5-9CE5-47B3-B63B-91C671689CD7}" destId="{74823275-67C0-4035-AA11-A66C8DAC2EB9}" srcOrd="0" destOrd="0" presId="urn:microsoft.com/office/officeart/2005/8/layout/hierarchy2"/>
    <dgm:cxn modelId="{FB445C6B-6FDA-4E93-A590-2603785F03CD}" type="presParOf" srcId="{92E50749-4FE4-47BA-B287-951FBD449C01}" destId="{9682EEB5-BFA5-4B4F-BD03-647A40D5F2AA}" srcOrd="1" destOrd="0" presId="urn:microsoft.com/office/officeart/2005/8/layout/hierarchy2"/>
    <dgm:cxn modelId="{32F6F7E4-E76D-40FD-8EC8-286A60238665}" type="presParOf" srcId="{9682EEB5-BFA5-4B4F-BD03-647A40D5F2AA}" destId="{D43D9E8A-4BEB-4684-BDA4-3D142DDE8647}" srcOrd="0" destOrd="0" presId="urn:microsoft.com/office/officeart/2005/8/layout/hierarchy2"/>
    <dgm:cxn modelId="{E50AC0F4-C4AE-4921-BB1D-7F75E85B3E60}" type="presParOf" srcId="{9682EEB5-BFA5-4B4F-BD03-647A40D5F2AA}" destId="{62E87DC9-1FA5-4359-8DA9-87F99FD55D5E}" srcOrd="1" destOrd="0" presId="urn:microsoft.com/office/officeart/2005/8/layout/hierarchy2"/>
    <dgm:cxn modelId="{14DB21B4-A5EA-4956-863F-8311AF3698C6}" type="presParOf" srcId="{92E50749-4FE4-47BA-B287-951FBD449C01}" destId="{66401237-6774-4C48-B2D1-1E84E9D5C40A}" srcOrd="2" destOrd="0" presId="urn:microsoft.com/office/officeart/2005/8/layout/hierarchy2"/>
    <dgm:cxn modelId="{E43BFE7D-4047-4759-817A-DB20CE3CA0AA}" type="presParOf" srcId="{66401237-6774-4C48-B2D1-1E84E9D5C40A}" destId="{52940719-74D6-4B75-9012-F6EA41349D1B}" srcOrd="0" destOrd="0" presId="urn:microsoft.com/office/officeart/2005/8/layout/hierarchy2"/>
    <dgm:cxn modelId="{542FC65C-DAB9-4785-9F72-055586D63856}" type="presParOf" srcId="{92E50749-4FE4-47BA-B287-951FBD449C01}" destId="{72153A21-76CB-4DBC-A23A-5FD3F9730D2C}" srcOrd="3" destOrd="0" presId="urn:microsoft.com/office/officeart/2005/8/layout/hierarchy2"/>
    <dgm:cxn modelId="{20997988-183E-4C57-A877-72F6DBB3C5E6}" type="presParOf" srcId="{72153A21-76CB-4DBC-A23A-5FD3F9730D2C}" destId="{DD42FF0C-6544-44D9-965B-857C041C15F3}" srcOrd="0" destOrd="0" presId="urn:microsoft.com/office/officeart/2005/8/layout/hierarchy2"/>
    <dgm:cxn modelId="{3DA3061A-33F8-4786-BC56-258D835B08F4}" type="presParOf" srcId="{72153A21-76CB-4DBC-A23A-5FD3F9730D2C}" destId="{53C54350-C7B6-4E2C-9BD8-BB0557D72FB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E2CE967-2D3C-734B-A9F6-0D8ACA80FB8D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F1D6D4-A4A2-FE40-BC22-833BE83093BB}">
      <dgm:prSet phldrT="[Text]" custT="1"/>
      <dgm:spPr/>
      <dgm:t>
        <a:bodyPr/>
        <a:lstStyle/>
        <a:p>
          <a:r>
            <a:rPr lang="en-US" sz="2400" dirty="0"/>
            <a:t>Feature engineering</a:t>
          </a:r>
        </a:p>
      </dgm:t>
    </dgm:pt>
    <dgm:pt modelId="{A5EEB323-96C2-D544-93C5-521B365F3FB4}" type="parTrans" cxnId="{33911450-0EF7-3D44-8884-A39AF7DE7BC9}">
      <dgm:prSet/>
      <dgm:spPr/>
      <dgm:t>
        <a:bodyPr/>
        <a:lstStyle/>
        <a:p>
          <a:endParaRPr lang="en-US"/>
        </a:p>
      </dgm:t>
    </dgm:pt>
    <dgm:pt modelId="{F30D8556-38C1-2B4C-945C-C503725D427C}" type="sibTrans" cxnId="{33911450-0EF7-3D44-8884-A39AF7DE7BC9}">
      <dgm:prSet/>
      <dgm:spPr/>
      <dgm:t>
        <a:bodyPr/>
        <a:lstStyle/>
        <a:p>
          <a:endParaRPr lang="en-US"/>
        </a:p>
      </dgm:t>
    </dgm:pt>
    <dgm:pt modelId="{1D54D7B4-06DF-1B48-90BD-DEACF1AA2075}">
      <dgm:prSet phldrT="[Text]"/>
      <dgm:spPr/>
      <dgm:t>
        <a:bodyPr/>
        <a:lstStyle/>
        <a:p>
          <a:r>
            <a:rPr lang="en-US"/>
            <a:t>166 variables</a:t>
          </a:r>
        </a:p>
      </dgm:t>
    </dgm:pt>
    <dgm:pt modelId="{F086F2FE-D17F-2342-BFDF-FCC29FD46776}" type="parTrans" cxnId="{EB5F2B1A-AE08-8F4E-8A2A-19C38659016B}">
      <dgm:prSet/>
      <dgm:spPr/>
      <dgm:t>
        <a:bodyPr/>
        <a:lstStyle/>
        <a:p>
          <a:endParaRPr lang="en-US"/>
        </a:p>
      </dgm:t>
    </dgm:pt>
    <dgm:pt modelId="{D3707BE8-11DB-084E-95F2-8ABC118CF8C8}" type="sibTrans" cxnId="{EB5F2B1A-AE08-8F4E-8A2A-19C38659016B}">
      <dgm:prSet/>
      <dgm:spPr/>
      <dgm:t>
        <a:bodyPr/>
        <a:lstStyle/>
        <a:p>
          <a:endParaRPr lang="en-US"/>
        </a:p>
      </dgm:t>
    </dgm:pt>
    <dgm:pt modelId="{7B6019ED-3869-4741-B428-D3FBBC19BDC8}">
      <dgm:prSet phldrT="[Text]" custT="1"/>
      <dgm:spPr/>
      <dgm:t>
        <a:bodyPr/>
        <a:lstStyle/>
        <a:p>
          <a:r>
            <a:rPr lang="en-US" sz="2800" dirty="0"/>
            <a:t>Initial selection</a:t>
          </a:r>
        </a:p>
      </dgm:t>
    </dgm:pt>
    <dgm:pt modelId="{871BCDAC-A534-3F48-8F99-94409D74ADAD}" type="parTrans" cxnId="{D6FBFC2F-B422-6349-8463-7B370D8AB50C}">
      <dgm:prSet/>
      <dgm:spPr/>
      <dgm:t>
        <a:bodyPr/>
        <a:lstStyle/>
        <a:p>
          <a:endParaRPr lang="en-US"/>
        </a:p>
      </dgm:t>
    </dgm:pt>
    <dgm:pt modelId="{ED76B6BC-3111-A64A-8DC1-987D91424BF3}" type="sibTrans" cxnId="{D6FBFC2F-B422-6349-8463-7B370D8AB50C}">
      <dgm:prSet/>
      <dgm:spPr/>
      <dgm:t>
        <a:bodyPr/>
        <a:lstStyle/>
        <a:p>
          <a:endParaRPr lang="en-US"/>
        </a:p>
      </dgm:t>
    </dgm:pt>
    <dgm:pt modelId="{694006B8-90D2-5348-87DB-F0F5CA704254}">
      <dgm:prSet phldrT="[Text]"/>
      <dgm:spPr/>
      <dgm:t>
        <a:bodyPr/>
        <a:lstStyle/>
        <a:p>
          <a:r>
            <a:rPr lang="en-US"/>
            <a:t>110 variables</a:t>
          </a:r>
        </a:p>
      </dgm:t>
    </dgm:pt>
    <dgm:pt modelId="{705D4458-743F-A445-9B26-B0750684EDEE}" type="parTrans" cxnId="{F67A14AF-5BC5-5242-8411-07DA2BEDB50D}">
      <dgm:prSet/>
      <dgm:spPr/>
      <dgm:t>
        <a:bodyPr/>
        <a:lstStyle/>
        <a:p>
          <a:endParaRPr lang="en-US"/>
        </a:p>
      </dgm:t>
    </dgm:pt>
    <dgm:pt modelId="{37A829E1-CCAC-F347-A9AB-2BA95ACA9DA7}" type="sibTrans" cxnId="{F67A14AF-5BC5-5242-8411-07DA2BEDB50D}">
      <dgm:prSet/>
      <dgm:spPr/>
      <dgm:t>
        <a:bodyPr/>
        <a:lstStyle/>
        <a:p>
          <a:endParaRPr lang="en-US"/>
        </a:p>
      </dgm:t>
    </dgm:pt>
    <dgm:pt modelId="{E2D8ABA1-C243-B848-813D-237E03EFCF1D}">
      <dgm:prSet custT="1"/>
      <dgm:spPr/>
      <dgm:t>
        <a:bodyPr/>
        <a:lstStyle/>
        <a:p>
          <a:r>
            <a:rPr lang="en-US" sz="2600" dirty="0"/>
            <a:t>Reduction with PCA</a:t>
          </a:r>
        </a:p>
      </dgm:t>
    </dgm:pt>
    <dgm:pt modelId="{0989756C-55B7-984F-8A91-4AF7D9B951D3}" type="parTrans" cxnId="{D068C938-69EE-0440-B9B9-FF38EA0B7825}">
      <dgm:prSet/>
      <dgm:spPr/>
      <dgm:t>
        <a:bodyPr/>
        <a:lstStyle/>
        <a:p>
          <a:endParaRPr lang="en-US"/>
        </a:p>
      </dgm:t>
    </dgm:pt>
    <dgm:pt modelId="{9528FB1E-9218-2440-A1BF-B092E9C6AB0E}" type="sibTrans" cxnId="{D068C938-69EE-0440-B9B9-FF38EA0B7825}">
      <dgm:prSet/>
      <dgm:spPr/>
      <dgm:t>
        <a:bodyPr/>
        <a:lstStyle/>
        <a:p>
          <a:endParaRPr lang="en-US"/>
        </a:p>
      </dgm:t>
    </dgm:pt>
    <dgm:pt modelId="{D535CA12-387E-3848-B537-421EA2A136C3}">
      <dgm:prSet/>
      <dgm:spPr/>
      <dgm:t>
        <a:bodyPr/>
        <a:lstStyle/>
        <a:p>
          <a:r>
            <a:rPr lang="en-US"/>
            <a:t>44 variables</a:t>
          </a:r>
        </a:p>
      </dgm:t>
    </dgm:pt>
    <dgm:pt modelId="{1621368B-36B7-0145-AAC6-642C6CFDD1C8}" type="parTrans" cxnId="{8489868B-D4D0-F54E-806E-56989549E0E7}">
      <dgm:prSet/>
      <dgm:spPr/>
      <dgm:t>
        <a:bodyPr/>
        <a:lstStyle/>
        <a:p>
          <a:endParaRPr lang="en-US"/>
        </a:p>
      </dgm:t>
    </dgm:pt>
    <dgm:pt modelId="{CC2C0CEF-6D6C-E648-8DFE-4AD9992514DA}" type="sibTrans" cxnId="{8489868B-D4D0-F54E-806E-56989549E0E7}">
      <dgm:prSet/>
      <dgm:spPr/>
      <dgm:t>
        <a:bodyPr/>
        <a:lstStyle/>
        <a:p>
          <a:endParaRPr lang="en-US"/>
        </a:p>
      </dgm:t>
    </dgm:pt>
    <dgm:pt modelId="{BE430757-D761-9246-9F5E-4352D5DEE705}">
      <dgm:prSet/>
      <dgm:spPr/>
      <dgm:t>
        <a:bodyPr/>
        <a:lstStyle/>
        <a:p>
          <a:r>
            <a:rPr lang="en-US" dirty="0"/>
            <a:t>Decision trees variable selection</a:t>
          </a:r>
        </a:p>
      </dgm:t>
    </dgm:pt>
    <dgm:pt modelId="{769FE3B4-7F13-E340-9979-691D14459FBC}" type="parTrans" cxnId="{ECF6E238-683E-C943-B375-D05657B77C28}">
      <dgm:prSet/>
      <dgm:spPr/>
      <dgm:t>
        <a:bodyPr/>
        <a:lstStyle/>
        <a:p>
          <a:endParaRPr lang="en-US"/>
        </a:p>
      </dgm:t>
    </dgm:pt>
    <dgm:pt modelId="{574709D4-2B50-BC4A-A465-CD7C312DA8A0}" type="sibTrans" cxnId="{ECF6E238-683E-C943-B375-D05657B77C28}">
      <dgm:prSet/>
      <dgm:spPr/>
      <dgm:t>
        <a:bodyPr/>
        <a:lstStyle/>
        <a:p>
          <a:endParaRPr lang="en-US"/>
        </a:p>
      </dgm:t>
    </dgm:pt>
    <dgm:pt modelId="{9D845435-1BC3-E94F-90D1-676E6DE3EB76}">
      <dgm:prSet/>
      <dgm:spPr/>
      <dgm:t>
        <a:bodyPr/>
        <a:lstStyle/>
        <a:p>
          <a:r>
            <a:rPr lang="en-US"/>
            <a:t>27 variables</a:t>
          </a:r>
        </a:p>
      </dgm:t>
    </dgm:pt>
    <dgm:pt modelId="{97F77E5C-B942-3744-931D-5FD1C5059644}" type="parTrans" cxnId="{3E3D3D96-7EB6-0446-AC49-A4413A1AD245}">
      <dgm:prSet/>
      <dgm:spPr/>
      <dgm:t>
        <a:bodyPr/>
        <a:lstStyle/>
        <a:p>
          <a:endParaRPr lang="en-US"/>
        </a:p>
      </dgm:t>
    </dgm:pt>
    <dgm:pt modelId="{9AA07A1F-7CE3-9746-9153-32D6226755D4}" type="sibTrans" cxnId="{3E3D3D96-7EB6-0446-AC49-A4413A1AD245}">
      <dgm:prSet/>
      <dgm:spPr/>
      <dgm:t>
        <a:bodyPr/>
        <a:lstStyle/>
        <a:p>
          <a:endParaRPr lang="en-US"/>
        </a:p>
      </dgm:t>
    </dgm:pt>
    <dgm:pt modelId="{AB40D332-5D53-1043-B529-CA829D71D080}" type="pres">
      <dgm:prSet presAssocID="{6E2CE967-2D3C-734B-A9F6-0D8ACA80FB8D}" presName="Name0" presStyleCnt="0">
        <dgm:presLayoutVars>
          <dgm:dir/>
          <dgm:animOne val="branch"/>
          <dgm:animLvl val="lvl"/>
        </dgm:presLayoutVars>
      </dgm:prSet>
      <dgm:spPr/>
    </dgm:pt>
    <dgm:pt modelId="{38D61F1B-45BC-4B40-878A-0B62DF19AABF}" type="pres">
      <dgm:prSet presAssocID="{D7F1D6D4-A4A2-FE40-BC22-833BE83093BB}" presName="chaos" presStyleCnt="0"/>
      <dgm:spPr/>
    </dgm:pt>
    <dgm:pt modelId="{9ED423D2-8B4E-DD4A-A04A-2D21BB20928A}" type="pres">
      <dgm:prSet presAssocID="{D7F1D6D4-A4A2-FE40-BC22-833BE83093BB}" presName="parTx1" presStyleLbl="revTx" presStyleIdx="0" presStyleCnt="7" custScaleX="115611" custScaleY="99104"/>
      <dgm:spPr/>
    </dgm:pt>
    <dgm:pt modelId="{D64F2BA1-E420-884F-B623-00DE18073B23}" type="pres">
      <dgm:prSet presAssocID="{D7F1D6D4-A4A2-FE40-BC22-833BE83093BB}" presName="desTx1" presStyleLbl="revTx" presStyleIdx="1" presStyleCnt="7">
        <dgm:presLayoutVars>
          <dgm:bulletEnabled val="1"/>
        </dgm:presLayoutVars>
      </dgm:prSet>
      <dgm:spPr/>
    </dgm:pt>
    <dgm:pt modelId="{244B7999-FFA2-3345-8055-AE34B3FDD50A}" type="pres">
      <dgm:prSet presAssocID="{D7F1D6D4-A4A2-FE40-BC22-833BE83093BB}" presName="c1" presStyleLbl="node1" presStyleIdx="0" presStyleCnt="19"/>
      <dgm:spPr/>
    </dgm:pt>
    <dgm:pt modelId="{E42FF366-23EE-8445-A3B4-7E5248EE0044}" type="pres">
      <dgm:prSet presAssocID="{D7F1D6D4-A4A2-FE40-BC22-833BE83093BB}" presName="c2" presStyleLbl="node1" presStyleIdx="1" presStyleCnt="19"/>
      <dgm:spPr/>
    </dgm:pt>
    <dgm:pt modelId="{25949F09-C5DC-D14B-B81B-E5A21EAB31FC}" type="pres">
      <dgm:prSet presAssocID="{D7F1D6D4-A4A2-FE40-BC22-833BE83093BB}" presName="c3" presStyleLbl="node1" presStyleIdx="2" presStyleCnt="19"/>
      <dgm:spPr/>
    </dgm:pt>
    <dgm:pt modelId="{5D5EDF16-B7EB-7341-929A-D2613E059801}" type="pres">
      <dgm:prSet presAssocID="{D7F1D6D4-A4A2-FE40-BC22-833BE83093BB}" presName="c4" presStyleLbl="node1" presStyleIdx="3" presStyleCnt="19"/>
      <dgm:spPr/>
    </dgm:pt>
    <dgm:pt modelId="{E287330C-F33A-5249-A57F-7FDCA11A2167}" type="pres">
      <dgm:prSet presAssocID="{D7F1D6D4-A4A2-FE40-BC22-833BE83093BB}" presName="c5" presStyleLbl="node1" presStyleIdx="4" presStyleCnt="19"/>
      <dgm:spPr/>
    </dgm:pt>
    <dgm:pt modelId="{4FC01C90-80E1-C041-958D-2D8E7ECA275D}" type="pres">
      <dgm:prSet presAssocID="{D7F1D6D4-A4A2-FE40-BC22-833BE83093BB}" presName="c6" presStyleLbl="node1" presStyleIdx="5" presStyleCnt="19"/>
      <dgm:spPr/>
    </dgm:pt>
    <dgm:pt modelId="{6B37834A-D7A1-EF48-9798-018CD79956C5}" type="pres">
      <dgm:prSet presAssocID="{D7F1D6D4-A4A2-FE40-BC22-833BE83093BB}" presName="c7" presStyleLbl="node1" presStyleIdx="6" presStyleCnt="19"/>
      <dgm:spPr/>
    </dgm:pt>
    <dgm:pt modelId="{A7C814CD-A570-3240-B694-27701F27FACD}" type="pres">
      <dgm:prSet presAssocID="{D7F1D6D4-A4A2-FE40-BC22-833BE83093BB}" presName="c8" presStyleLbl="node1" presStyleIdx="7" presStyleCnt="19"/>
      <dgm:spPr/>
    </dgm:pt>
    <dgm:pt modelId="{79C09A9F-876F-C548-8DB3-45B32BB7EC00}" type="pres">
      <dgm:prSet presAssocID="{D7F1D6D4-A4A2-FE40-BC22-833BE83093BB}" presName="c9" presStyleLbl="node1" presStyleIdx="8" presStyleCnt="19"/>
      <dgm:spPr/>
    </dgm:pt>
    <dgm:pt modelId="{28B4D5C9-6C16-5F4D-BBB3-22E53D430FD7}" type="pres">
      <dgm:prSet presAssocID="{D7F1D6D4-A4A2-FE40-BC22-833BE83093BB}" presName="c10" presStyleLbl="node1" presStyleIdx="9" presStyleCnt="19"/>
      <dgm:spPr/>
    </dgm:pt>
    <dgm:pt modelId="{4C40F7F4-FDE4-2E4D-B075-5F59740BE0D4}" type="pres">
      <dgm:prSet presAssocID="{D7F1D6D4-A4A2-FE40-BC22-833BE83093BB}" presName="c11" presStyleLbl="node1" presStyleIdx="10" presStyleCnt="19"/>
      <dgm:spPr/>
    </dgm:pt>
    <dgm:pt modelId="{B9DF07DE-0C7D-8E4F-9480-4DCCF712BB9F}" type="pres">
      <dgm:prSet presAssocID="{D7F1D6D4-A4A2-FE40-BC22-833BE83093BB}" presName="c12" presStyleLbl="node1" presStyleIdx="11" presStyleCnt="19"/>
      <dgm:spPr/>
    </dgm:pt>
    <dgm:pt modelId="{5CF818DE-C0A1-B840-AC7B-E2DC858DA002}" type="pres">
      <dgm:prSet presAssocID="{D7F1D6D4-A4A2-FE40-BC22-833BE83093BB}" presName="c13" presStyleLbl="node1" presStyleIdx="12" presStyleCnt="19"/>
      <dgm:spPr/>
    </dgm:pt>
    <dgm:pt modelId="{D24FB77C-AB3C-7B4F-9AD3-49A7F04827F2}" type="pres">
      <dgm:prSet presAssocID="{D7F1D6D4-A4A2-FE40-BC22-833BE83093BB}" presName="c14" presStyleLbl="node1" presStyleIdx="13" presStyleCnt="19"/>
      <dgm:spPr/>
    </dgm:pt>
    <dgm:pt modelId="{A1F28CAC-B411-774E-87F0-2DD2F4254BCA}" type="pres">
      <dgm:prSet presAssocID="{D7F1D6D4-A4A2-FE40-BC22-833BE83093BB}" presName="c15" presStyleLbl="node1" presStyleIdx="14" presStyleCnt="19"/>
      <dgm:spPr/>
    </dgm:pt>
    <dgm:pt modelId="{F93986D2-2AA9-A046-84C9-C65F2890AC08}" type="pres">
      <dgm:prSet presAssocID="{D7F1D6D4-A4A2-FE40-BC22-833BE83093BB}" presName="c16" presStyleLbl="node1" presStyleIdx="15" presStyleCnt="19"/>
      <dgm:spPr/>
    </dgm:pt>
    <dgm:pt modelId="{1F4B5283-E3A8-8D47-A9CA-23B94DC5E6ED}" type="pres">
      <dgm:prSet presAssocID="{D7F1D6D4-A4A2-FE40-BC22-833BE83093BB}" presName="c17" presStyleLbl="node1" presStyleIdx="16" presStyleCnt="19"/>
      <dgm:spPr/>
    </dgm:pt>
    <dgm:pt modelId="{48DC9870-C180-154D-AEF8-368497F03882}" type="pres">
      <dgm:prSet presAssocID="{D7F1D6D4-A4A2-FE40-BC22-833BE83093BB}" presName="c18" presStyleLbl="node1" presStyleIdx="17" presStyleCnt="19"/>
      <dgm:spPr/>
    </dgm:pt>
    <dgm:pt modelId="{B1F79DE2-2478-294C-B0AB-5DE24D30AF68}" type="pres">
      <dgm:prSet presAssocID="{F30D8556-38C1-2B4C-945C-C503725D427C}" presName="chevronComposite1" presStyleCnt="0"/>
      <dgm:spPr/>
    </dgm:pt>
    <dgm:pt modelId="{C50FD5E5-9986-3F43-B1C6-39270A9BF34D}" type="pres">
      <dgm:prSet presAssocID="{F30D8556-38C1-2B4C-945C-C503725D427C}" presName="chevron1" presStyleLbl="sibTrans2D1" presStyleIdx="0" presStyleCnt="3"/>
      <dgm:spPr/>
    </dgm:pt>
    <dgm:pt modelId="{0CAD2D3B-8FBD-4A4C-9B0D-660477A8B17B}" type="pres">
      <dgm:prSet presAssocID="{F30D8556-38C1-2B4C-945C-C503725D427C}" presName="spChevron1" presStyleCnt="0"/>
      <dgm:spPr/>
    </dgm:pt>
    <dgm:pt modelId="{C30255D1-FF0F-FA4C-BEF1-2E220CF587C9}" type="pres">
      <dgm:prSet presAssocID="{7B6019ED-3869-4741-B428-D3FBBC19BDC8}" presName="middle" presStyleCnt="0"/>
      <dgm:spPr/>
    </dgm:pt>
    <dgm:pt modelId="{145323BA-0053-9240-9852-C978FF6563E5}" type="pres">
      <dgm:prSet presAssocID="{7B6019ED-3869-4741-B428-D3FBBC19BDC8}" presName="parTxMid" presStyleLbl="revTx" presStyleIdx="2" presStyleCnt="7"/>
      <dgm:spPr/>
    </dgm:pt>
    <dgm:pt modelId="{FA13139E-B2A2-BA4B-A8BF-EAE734D523CC}" type="pres">
      <dgm:prSet presAssocID="{7B6019ED-3869-4741-B428-D3FBBC19BDC8}" presName="desTxMid" presStyleLbl="revTx" presStyleIdx="3" presStyleCnt="7">
        <dgm:presLayoutVars>
          <dgm:bulletEnabled val="1"/>
        </dgm:presLayoutVars>
      </dgm:prSet>
      <dgm:spPr/>
    </dgm:pt>
    <dgm:pt modelId="{2C8D5019-0053-4A43-A975-953133241AD2}" type="pres">
      <dgm:prSet presAssocID="{7B6019ED-3869-4741-B428-D3FBBC19BDC8}" presName="spMid" presStyleCnt="0"/>
      <dgm:spPr/>
    </dgm:pt>
    <dgm:pt modelId="{EAF917CB-7D3E-834F-8C9E-F19BE6888766}" type="pres">
      <dgm:prSet presAssocID="{ED76B6BC-3111-A64A-8DC1-987D91424BF3}" presName="chevronComposite1" presStyleCnt="0"/>
      <dgm:spPr/>
    </dgm:pt>
    <dgm:pt modelId="{6EE2BB18-906C-E647-B56C-42C5AEE14430}" type="pres">
      <dgm:prSet presAssocID="{ED76B6BC-3111-A64A-8DC1-987D91424BF3}" presName="chevron1" presStyleLbl="sibTrans2D1" presStyleIdx="1" presStyleCnt="3"/>
      <dgm:spPr/>
    </dgm:pt>
    <dgm:pt modelId="{4D01D263-9AC3-EB4F-BB0D-01E5CA439841}" type="pres">
      <dgm:prSet presAssocID="{ED76B6BC-3111-A64A-8DC1-987D91424BF3}" presName="spChevron1" presStyleCnt="0"/>
      <dgm:spPr/>
    </dgm:pt>
    <dgm:pt modelId="{818007C0-A63D-C44F-AB29-3A6840DF757E}" type="pres">
      <dgm:prSet presAssocID="{E2D8ABA1-C243-B848-813D-237E03EFCF1D}" presName="middle" presStyleCnt="0"/>
      <dgm:spPr/>
    </dgm:pt>
    <dgm:pt modelId="{FD073C8B-7CDA-9A47-8C67-F797D9164A57}" type="pres">
      <dgm:prSet presAssocID="{E2D8ABA1-C243-B848-813D-237E03EFCF1D}" presName="parTxMid" presStyleLbl="revTx" presStyleIdx="4" presStyleCnt="7"/>
      <dgm:spPr/>
    </dgm:pt>
    <dgm:pt modelId="{08E2DBF0-CCAA-1844-BA93-F01665AFB9B0}" type="pres">
      <dgm:prSet presAssocID="{E2D8ABA1-C243-B848-813D-237E03EFCF1D}" presName="desTxMid" presStyleLbl="revTx" presStyleIdx="5" presStyleCnt="7">
        <dgm:presLayoutVars>
          <dgm:bulletEnabled val="1"/>
        </dgm:presLayoutVars>
      </dgm:prSet>
      <dgm:spPr/>
    </dgm:pt>
    <dgm:pt modelId="{9B109343-B1CD-6A44-A8A8-3D639FF207F1}" type="pres">
      <dgm:prSet presAssocID="{E2D8ABA1-C243-B848-813D-237E03EFCF1D}" presName="spMid" presStyleCnt="0"/>
      <dgm:spPr/>
    </dgm:pt>
    <dgm:pt modelId="{4BA82652-52F9-5248-8F67-5A87FE7B9128}" type="pres">
      <dgm:prSet presAssocID="{9528FB1E-9218-2440-A1BF-B092E9C6AB0E}" presName="chevronComposite1" presStyleCnt="0"/>
      <dgm:spPr/>
    </dgm:pt>
    <dgm:pt modelId="{32DC2C6B-286F-8A44-988F-444B2E12B040}" type="pres">
      <dgm:prSet presAssocID="{9528FB1E-9218-2440-A1BF-B092E9C6AB0E}" presName="chevron1" presStyleLbl="sibTrans2D1" presStyleIdx="2" presStyleCnt="3"/>
      <dgm:spPr/>
    </dgm:pt>
    <dgm:pt modelId="{35E85B33-998F-024F-85E0-4F5543A0F38D}" type="pres">
      <dgm:prSet presAssocID="{9528FB1E-9218-2440-A1BF-B092E9C6AB0E}" presName="spChevron1" presStyleCnt="0"/>
      <dgm:spPr/>
    </dgm:pt>
    <dgm:pt modelId="{2BD34244-13DF-A847-82F1-E54985DE2728}" type="pres">
      <dgm:prSet presAssocID="{BE430757-D761-9246-9F5E-4352D5DEE705}" presName="last" presStyleCnt="0"/>
      <dgm:spPr/>
    </dgm:pt>
    <dgm:pt modelId="{D9403025-5D0D-0244-A1D6-7162E85DB001}" type="pres">
      <dgm:prSet presAssocID="{BE430757-D761-9246-9F5E-4352D5DEE705}" presName="circleTx" presStyleLbl="node1" presStyleIdx="18" presStyleCnt="19"/>
      <dgm:spPr/>
    </dgm:pt>
    <dgm:pt modelId="{65679932-899C-8349-94F0-8084D4B6325A}" type="pres">
      <dgm:prSet presAssocID="{BE430757-D761-9246-9F5E-4352D5DEE705}" presName="desTxN" presStyleLbl="revTx" presStyleIdx="6" presStyleCnt="7">
        <dgm:presLayoutVars>
          <dgm:bulletEnabled val="1"/>
        </dgm:presLayoutVars>
      </dgm:prSet>
      <dgm:spPr/>
    </dgm:pt>
    <dgm:pt modelId="{F724D87F-AC77-8541-A84D-1E0CD4996D52}" type="pres">
      <dgm:prSet presAssocID="{BE430757-D761-9246-9F5E-4352D5DEE705}" presName="spN" presStyleCnt="0"/>
      <dgm:spPr/>
    </dgm:pt>
  </dgm:ptLst>
  <dgm:cxnLst>
    <dgm:cxn modelId="{E3A59910-0371-B247-B35F-4993AAA5A534}" type="presOf" srcId="{1D54D7B4-06DF-1B48-90BD-DEACF1AA2075}" destId="{D64F2BA1-E420-884F-B623-00DE18073B23}" srcOrd="0" destOrd="0" presId="urn:microsoft.com/office/officeart/2009/3/layout/RandomtoResultProcess"/>
    <dgm:cxn modelId="{EB5F2B1A-AE08-8F4E-8A2A-19C38659016B}" srcId="{D7F1D6D4-A4A2-FE40-BC22-833BE83093BB}" destId="{1D54D7B4-06DF-1B48-90BD-DEACF1AA2075}" srcOrd="0" destOrd="0" parTransId="{F086F2FE-D17F-2342-BFDF-FCC29FD46776}" sibTransId="{D3707BE8-11DB-084E-95F2-8ABC118CF8C8}"/>
    <dgm:cxn modelId="{D6FBFC2F-B422-6349-8463-7B370D8AB50C}" srcId="{6E2CE967-2D3C-734B-A9F6-0D8ACA80FB8D}" destId="{7B6019ED-3869-4741-B428-D3FBBC19BDC8}" srcOrd="1" destOrd="0" parTransId="{871BCDAC-A534-3F48-8F99-94409D74ADAD}" sibTransId="{ED76B6BC-3111-A64A-8DC1-987D91424BF3}"/>
    <dgm:cxn modelId="{0EFB1933-3DA3-0A40-BAB1-B8B8A1D1B790}" type="presOf" srcId="{9D845435-1BC3-E94F-90D1-676E6DE3EB76}" destId="{65679932-899C-8349-94F0-8084D4B6325A}" srcOrd="0" destOrd="0" presId="urn:microsoft.com/office/officeart/2009/3/layout/RandomtoResultProcess"/>
    <dgm:cxn modelId="{D068C938-69EE-0440-B9B9-FF38EA0B7825}" srcId="{6E2CE967-2D3C-734B-A9F6-0D8ACA80FB8D}" destId="{E2D8ABA1-C243-B848-813D-237E03EFCF1D}" srcOrd="2" destOrd="0" parTransId="{0989756C-55B7-984F-8A91-4AF7D9B951D3}" sibTransId="{9528FB1E-9218-2440-A1BF-B092E9C6AB0E}"/>
    <dgm:cxn modelId="{ECF6E238-683E-C943-B375-D05657B77C28}" srcId="{6E2CE967-2D3C-734B-A9F6-0D8ACA80FB8D}" destId="{BE430757-D761-9246-9F5E-4352D5DEE705}" srcOrd="3" destOrd="0" parTransId="{769FE3B4-7F13-E340-9979-691D14459FBC}" sibTransId="{574709D4-2B50-BC4A-A465-CD7C312DA8A0}"/>
    <dgm:cxn modelId="{AEBFE35F-A16F-594B-BC8A-DB1729A4C8AB}" type="presOf" srcId="{D7F1D6D4-A4A2-FE40-BC22-833BE83093BB}" destId="{9ED423D2-8B4E-DD4A-A04A-2D21BB20928A}" srcOrd="0" destOrd="0" presId="urn:microsoft.com/office/officeart/2009/3/layout/RandomtoResultProcess"/>
    <dgm:cxn modelId="{FB9F734E-74ED-D344-9579-EE1771F55A32}" type="presOf" srcId="{D535CA12-387E-3848-B537-421EA2A136C3}" destId="{08E2DBF0-CCAA-1844-BA93-F01665AFB9B0}" srcOrd="0" destOrd="0" presId="urn:microsoft.com/office/officeart/2009/3/layout/RandomtoResultProcess"/>
    <dgm:cxn modelId="{33911450-0EF7-3D44-8884-A39AF7DE7BC9}" srcId="{6E2CE967-2D3C-734B-A9F6-0D8ACA80FB8D}" destId="{D7F1D6D4-A4A2-FE40-BC22-833BE83093BB}" srcOrd="0" destOrd="0" parTransId="{A5EEB323-96C2-D544-93C5-521B365F3FB4}" sibTransId="{F30D8556-38C1-2B4C-945C-C503725D427C}"/>
    <dgm:cxn modelId="{34E4A07D-A7C4-D14F-9790-EF9173EFE35C}" type="presOf" srcId="{E2D8ABA1-C243-B848-813D-237E03EFCF1D}" destId="{FD073C8B-7CDA-9A47-8C67-F797D9164A57}" srcOrd="0" destOrd="0" presId="urn:microsoft.com/office/officeart/2009/3/layout/RandomtoResultProcess"/>
    <dgm:cxn modelId="{8489868B-D4D0-F54E-806E-56989549E0E7}" srcId="{E2D8ABA1-C243-B848-813D-237E03EFCF1D}" destId="{D535CA12-387E-3848-B537-421EA2A136C3}" srcOrd="0" destOrd="0" parTransId="{1621368B-36B7-0145-AAC6-642C6CFDD1C8}" sibTransId="{CC2C0CEF-6D6C-E648-8DFE-4AD9992514DA}"/>
    <dgm:cxn modelId="{09A3D98C-EA5F-7849-A6BA-75D95155E4D4}" type="presOf" srcId="{694006B8-90D2-5348-87DB-F0F5CA704254}" destId="{FA13139E-B2A2-BA4B-A8BF-EAE734D523CC}" srcOrd="0" destOrd="0" presId="urn:microsoft.com/office/officeart/2009/3/layout/RandomtoResultProcess"/>
    <dgm:cxn modelId="{3E3D3D96-7EB6-0446-AC49-A4413A1AD245}" srcId="{BE430757-D761-9246-9F5E-4352D5DEE705}" destId="{9D845435-1BC3-E94F-90D1-676E6DE3EB76}" srcOrd="0" destOrd="0" parTransId="{97F77E5C-B942-3744-931D-5FD1C5059644}" sibTransId="{9AA07A1F-7CE3-9746-9153-32D6226755D4}"/>
    <dgm:cxn modelId="{816313AC-8D68-5C44-A185-990E67836B6F}" type="presOf" srcId="{BE430757-D761-9246-9F5E-4352D5DEE705}" destId="{D9403025-5D0D-0244-A1D6-7162E85DB001}" srcOrd="0" destOrd="0" presId="urn:microsoft.com/office/officeart/2009/3/layout/RandomtoResultProcess"/>
    <dgm:cxn modelId="{F67A14AF-5BC5-5242-8411-07DA2BEDB50D}" srcId="{7B6019ED-3869-4741-B428-D3FBBC19BDC8}" destId="{694006B8-90D2-5348-87DB-F0F5CA704254}" srcOrd="0" destOrd="0" parTransId="{705D4458-743F-A445-9B26-B0750684EDEE}" sibTransId="{37A829E1-CCAC-F347-A9AB-2BA95ACA9DA7}"/>
    <dgm:cxn modelId="{A58E95B7-5110-EC4F-BA61-693F3E689800}" type="presOf" srcId="{6E2CE967-2D3C-734B-A9F6-0D8ACA80FB8D}" destId="{AB40D332-5D53-1043-B529-CA829D71D080}" srcOrd="0" destOrd="0" presId="urn:microsoft.com/office/officeart/2009/3/layout/RandomtoResultProcess"/>
    <dgm:cxn modelId="{89BF19EF-9AD1-AE44-B974-8FD1CC6F88D6}" type="presOf" srcId="{7B6019ED-3869-4741-B428-D3FBBC19BDC8}" destId="{145323BA-0053-9240-9852-C978FF6563E5}" srcOrd="0" destOrd="0" presId="urn:microsoft.com/office/officeart/2009/3/layout/RandomtoResultProcess"/>
    <dgm:cxn modelId="{E8177E22-AC33-484C-86BD-5FA2E6385188}" type="presParOf" srcId="{AB40D332-5D53-1043-B529-CA829D71D080}" destId="{38D61F1B-45BC-4B40-878A-0B62DF19AABF}" srcOrd="0" destOrd="0" presId="urn:microsoft.com/office/officeart/2009/3/layout/RandomtoResultProcess"/>
    <dgm:cxn modelId="{F9742180-0EE2-E64D-B090-EA1B329A2981}" type="presParOf" srcId="{38D61F1B-45BC-4B40-878A-0B62DF19AABF}" destId="{9ED423D2-8B4E-DD4A-A04A-2D21BB20928A}" srcOrd="0" destOrd="0" presId="urn:microsoft.com/office/officeart/2009/3/layout/RandomtoResultProcess"/>
    <dgm:cxn modelId="{45E7D81B-7E38-9048-B574-0C6D297171D6}" type="presParOf" srcId="{38D61F1B-45BC-4B40-878A-0B62DF19AABF}" destId="{D64F2BA1-E420-884F-B623-00DE18073B23}" srcOrd="1" destOrd="0" presId="urn:microsoft.com/office/officeart/2009/3/layout/RandomtoResultProcess"/>
    <dgm:cxn modelId="{CCAC8471-EF16-DC4A-858F-03AEF4CF2AEE}" type="presParOf" srcId="{38D61F1B-45BC-4B40-878A-0B62DF19AABF}" destId="{244B7999-FFA2-3345-8055-AE34B3FDD50A}" srcOrd="2" destOrd="0" presId="urn:microsoft.com/office/officeart/2009/3/layout/RandomtoResultProcess"/>
    <dgm:cxn modelId="{09364078-1218-FB4C-B2F0-98FA8FEE7214}" type="presParOf" srcId="{38D61F1B-45BC-4B40-878A-0B62DF19AABF}" destId="{E42FF366-23EE-8445-A3B4-7E5248EE0044}" srcOrd="3" destOrd="0" presId="urn:microsoft.com/office/officeart/2009/3/layout/RandomtoResultProcess"/>
    <dgm:cxn modelId="{65723E1A-EC81-2E40-BC8D-FE2AE0C6B5AD}" type="presParOf" srcId="{38D61F1B-45BC-4B40-878A-0B62DF19AABF}" destId="{25949F09-C5DC-D14B-B81B-E5A21EAB31FC}" srcOrd="4" destOrd="0" presId="urn:microsoft.com/office/officeart/2009/3/layout/RandomtoResultProcess"/>
    <dgm:cxn modelId="{F5634874-6F94-8547-A76E-1D9565261F63}" type="presParOf" srcId="{38D61F1B-45BC-4B40-878A-0B62DF19AABF}" destId="{5D5EDF16-B7EB-7341-929A-D2613E059801}" srcOrd="5" destOrd="0" presId="urn:microsoft.com/office/officeart/2009/3/layout/RandomtoResultProcess"/>
    <dgm:cxn modelId="{3A8B452E-D369-3942-81B0-DBE78FFFFC66}" type="presParOf" srcId="{38D61F1B-45BC-4B40-878A-0B62DF19AABF}" destId="{E287330C-F33A-5249-A57F-7FDCA11A2167}" srcOrd="6" destOrd="0" presId="urn:microsoft.com/office/officeart/2009/3/layout/RandomtoResultProcess"/>
    <dgm:cxn modelId="{7679ACE6-9F8E-5C4A-99DB-A3EEFC45640C}" type="presParOf" srcId="{38D61F1B-45BC-4B40-878A-0B62DF19AABF}" destId="{4FC01C90-80E1-C041-958D-2D8E7ECA275D}" srcOrd="7" destOrd="0" presId="urn:microsoft.com/office/officeart/2009/3/layout/RandomtoResultProcess"/>
    <dgm:cxn modelId="{635394C9-4C72-4247-8A4D-399D9250EA95}" type="presParOf" srcId="{38D61F1B-45BC-4B40-878A-0B62DF19AABF}" destId="{6B37834A-D7A1-EF48-9798-018CD79956C5}" srcOrd="8" destOrd="0" presId="urn:microsoft.com/office/officeart/2009/3/layout/RandomtoResultProcess"/>
    <dgm:cxn modelId="{A0ECE81C-50C3-344C-A566-6A8285E750A0}" type="presParOf" srcId="{38D61F1B-45BC-4B40-878A-0B62DF19AABF}" destId="{A7C814CD-A570-3240-B694-27701F27FACD}" srcOrd="9" destOrd="0" presId="urn:microsoft.com/office/officeart/2009/3/layout/RandomtoResultProcess"/>
    <dgm:cxn modelId="{C0A61115-CDE1-0A4E-92C9-93FB00F4B982}" type="presParOf" srcId="{38D61F1B-45BC-4B40-878A-0B62DF19AABF}" destId="{79C09A9F-876F-C548-8DB3-45B32BB7EC00}" srcOrd="10" destOrd="0" presId="urn:microsoft.com/office/officeart/2009/3/layout/RandomtoResultProcess"/>
    <dgm:cxn modelId="{35BB12F4-B3F1-B347-A1FB-095411637993}" type="presParOf" srcId="{38D61F1B-45BC-4B40-878A-0B62DF19AABF}" destId="{28B4D5C9-6C16-5F4D-BBB3-22E53D430FD7}" srcOrd="11" destOrd="0" presId="urn:microsoft.com/office/officeart/2009/3/layout/RandomtoResultProcess"/>
    <dgm:cxn modelId="{14DB3206-0C44-804A-91E7-4FB5B5D37F95}" type="presParOf" srcId="{38D61F1B-45BC-4B40-878A-0B62DF19AABF}" destId="{4C40F7F4-FDE4-2E4D-B075-5F59740BE0D4}" srcOrd="12" destOrd="0" presId="urn:microsoft.com/office/officeart/2009/3/layout/RandomtoResultProcess"/>
    <dgm:cxn modelId="{D4AD7E63-8329-B442-95A1-0C47F58CD8FC}" type="presParOf" srcId="{38D61F1B-45BC-4B40-878A-0B62DF19AABF}" destId="{B9DF07DE-0C7D-8E4F-9480-4DCCF712BB9F}" srcOrd="13" destOrd="0" presId="urn:microsoft.com/office/officeart/2009/3/layout/RandomtoResultProcess"/>
    <dgm:cxn modelId="{97E24172-B52F-8F40-88E7-216CEC69A2C9}" type="presParOf" srcId="{38D61F1B-45BC-4B40-878A-0B62DF19AABF}" destId="{5CF818DE-C0A1-B840-AC7B-E2DC858DA002}" srcOrd="14" destOrd="0" presId="urn:microsoft.com/office/officeart/2009/3/layout/RandomtoResultProcess"/>
    <dgm:cxn modelId="{77B91D5A-B555-2B4C-8E08-F8C693F4099E}" type="presParOf" srcId="{38D61F1B-45BC-4B40-878A-0B62DF19AABF}" destId="{D24FB77C-AB3C-7B4F-9AD3-49A7F04827F2}" srcOrd="15" destOrd="0" presId="urn:microsoft.com/office/officeart/2009/3/layout/RandomtoResultProcess"/>
    <dgm:cxn modelId="{40C41135-A71A-C94C-9925-17E0E2FED565}" type="presParOf" srcId="{38D61F1B-45BC-4B40-878A-0B62DF19AABF}" destId="{A1F28CAC-B411-774E-87F0-2DD2F4254BCA}" srcOrd="16" destOrd="0" presId="urn:microsoft.com/office/officeart/2009/3/layout/RandomtoResultProcess"/>
    <dgm:cxn modelId="{B40E5E9C-6E9F-5F49-A114-41A04E9C3D64}" type="presParOf" srcId="{38D61F1B-45BC-4B40-878A-0B62DF19AABF}" destId="{F93986D2-2AA9-A046-84C9-C65F2890AC08}" srcOrd="17" destOrd="0" presId="urn:microsoft.com/office/officeart/2009/3/layout/RandomtoResultProcess"/>
    <dgm:cxn modelId="{47289A32-79B2-AC4F-B075-405AAB641171}" type="presParOf" srcId="{38D61F1B-45BC-4B40-878A-0B62DF19AABF}" destId="{1F4B5283-E3A8-8D47-A9CA-23B94DC5E6ED}" srcOrd="18" destOrd="0" presId="urn:microsoft.com/office/officeart/2009/3/layout/RandomtoResultProcess"/>
    <dgm:cxn modelId="{D24CDE40-2F04-4A4A-B113-BBABBE44E87D}" type="presParOf" srcId="{38D61F1B-45BC-4B40-878A-0B62DF19AABF}" destId="{48DC9870-C180-154D-AEF8-368497F03882}" srcOrd="19" destOrd="0" presId="urn:microsoft.com/office/officeart/2009/3/layout/RandomtoResultProcess"/>
    <dgm:cxn modelId="{C5EC5AB1-DAFE-3146-AF5B-595E202EBD08}" type="presParOf" srcId="{AB40D332-5D53-1043-B529-CA829D71D080}" destId="{B1F79DE2-2478-294C-B0AB-5DE24D30AF68}" srcOrd="1" destOrd="0" presId="urn:microsoft.com/office/officeart/2009/3/layout/RandomtoResultProcess"/>
    <dgm:cxn modelId="{7BCC6949-5C19-E149-8948-466EE5A42C1F}" type="presParOf" srcId="{B1F79DE2-2478-294C-B0AB-5DE24D30AF68}" destId="{C50FD5E5-9986-3F43-B1C6-39270A9BF34D}" srcOrd="0" destOrd="0" presId="urn:microsoft.com/office/officeart/2009/3/layout/RandomtoResultProcess"/>
    <dgm:cxn modelId="{54597D73-49BE-2E47-939A-FE42AA56997D}" type="presParOf" srcId="{B1F79DE2-2478-294C-B0AB-5DE24D30AF68}" destId="{0CAD2D3B-8FBD-4A4C-9B0D-660477A8B17B}" srcOrd="1" destOrd="0" presId="urn:microsoft.com/office/officeart/2009/3/layout/RandomtoResultProcess"/>
    <dgm:cxn modelId="{522CE0D9-0DC3-DC4C-BF5C-BDDDC07153AB}" type="presParOf" srcId="{AB40D332-5D53-1043-B529-CA829D71D080}" destId="{C30255D1-FF0F-FA4C-BEF1-2E220CF587C9}" srcOrd="2" destOrd="0" presId="urn:microsoft.com/office/officeart/2009/3/layout/RandomtoResultProcess"/>
    <dgm:cxn modelId="{5A4DDB5B-6A41-6544-9819-5837D27C222E}" type="presParOf" srcId="{C30255D1-FF0F-FA4C-BEF1-2E220CF587C9}" destId="{145323BA-0053-9240-9852-C978FF6563E5}" srcOrd="0" destOrd="0" presId="urn:microsoft.com/office/officeart/2009/3/layout/RandomtoResultProcess"/>
    <dgm:cxn modelId="{E618FCB7-FD91-E74E-BA99-1B61C5971D60}" type="presParOf" srcId="{C30255D1-FF0F-FA4C-BEF1-2E220CF587C9}" destId="{FA13139E-B2A2-BA4B-A8BF-EAE734D523CC}" srcOrd="1" destOrd="0" presId="urn:microsoft.com/office/officeart/2009/3/layout/RandomtoResultProcess"/>
    <dgm:cxn modelId="{BBE0316D-8318-7C47-A56B-A90C7833D620}" type="presParOf" srcId="{C30255D1-FF0F-FA4C-BEF1-2E220CF587C9}" destId="{2C8D5019-0053-4A43-A975-953133241AD2}" srcOrd="2" destOrd="0" presId="urn:microsoft.com/office/officeart/2009/3/layout/RandomtoResultProcess"/>
    <dgm:cxn modelId="{11F4C761-23AA-6D4D-91F4-5EC0008E1BE7}" type="presParOf" srcId="{AB40D332-5D53-1043-B529-CA829D71D080}" destId="{EAF917CB-7D3E-834F-8C9E-F19BE6888766}" srcOrd="3" destOrd="0" presId="urn:microsoft.com/office/officeart/2009/3/layout/RandomtoResultProcess"/>
    <dgm:cxn modelId="{184C92A7-C839-334B-9660-6D8CA138AA75}" type="presParOf" srcId="{EAF917CB-7D3E-834F-8C9E-F19BE6888766}" destId="{6EE2BB18-906C-E647-B56C-42C5AEE14430}" srcOrd="0" destOrd="0" presId="urn:microsoft.com/office/officeart/2009/3/layout/RandomtoResultProcess"/>
    <dgm:cxn modelId="{842B01ED-0887-3241-ADD9-2AAA3791597D}" type="presParOf" srcId="{EAF917CB-7D3E-834F-8C9E-F19BE6888766}" destId="{4D01D263-9AC3-EB4F-BB0D-01E5CA439841}" srcOrd="1" destOrd="0" presId="urn:microsoft.com/office/officeart/2009/3/layout/RandomtoResultProcess"/>
    <dgm:cxn modelId="{4470D6C4-DE4D-BD43-A415-6CC64D6E2E50}" type="presParOf" srcId="{AB40D332-5D53-1043-B529-CA829D71D080}" destId="{818007C0-A63D-C44F-AB29-3A6840DF757E}" srcOrd="4" destOrd="0" presId="urn:microsoft.com/office/officeart/2009/3/layout/RandomtoResultProcess"/>
    <dgm:cxn modelId="{4B6CB403-4CFC-CA47-9C8F-63D0894CC902}" type="presParOf" srcId="{818007C0-A63D-C44F-AB29-3A6840DF757E}" destId="{FD073C8B-7CDA-9A47-8C67-F797D9164A57}" srcOrd="0" destOrd="0" presId="urn:microsoft.com/office/officeart/2009/3/layout/RandomtoResultProcess"/>
    <dgm:cxn modelId="{297FC020-D0BB-3741-B840-E9AEE78E89DE}" type="presParOf" srcId="{818007C0-A63D-C44F-AB29-3A6840DF757E}" destId="{08E2DBF0-CCAA-1844-BA93-F01665AFB9B0}" srcOrd="1" destOrd="0" presId="urn:microsoft.com/office/officeart/2009/3/layout/RandomtoResultProcess"/>
    <dgm:cxn modelId="{DFA126AE-CCDA-6D41-A797-AF32EDF1DDCA}" type="presParOf" srcId="{818007C0-A63D-C44F-AB29-3A6840DF757E}" destId="{9B109343-B1CD-6A44-A8A8-3D639FF207F1}" srcOrd="2" destOrd="0" presId="urn:microsoft.com/office/officeart/2009/3/layout/RandomtoResultProcess"/>
    <dgm:cxn modelId="{63AEFDE5-979A-AC41-81D0-168E7B572B69}" type="presParOf" srcId="{AB40D332-5D53-1043-B529-CA829D71D080}" destId="{4BA82652-52F9-5248-8F67-5A87FE7B9128}" srcOrd="5" destOrd="0" presId="urn:microsoft.com/office/officeart/2009/3/layout/RandomtoResultProcess"/>
    <dgm:cxn modelId="{7DA7CC21-36C1-744B-A53A-5174158B2F50}" type="presParOf" srcId="{4BA82652-52F9-5248-8F67-5A87FE7B9128}" destId="{32DC2C6B-286F-8A44-988F-444B2E12B040}" srcOrd="0" destOrd="0" presId="urn:microsoft.com/office/officeart/2009/3/layout/RandomtoResultProcess"/>
    <dgm:cxn modelId="{7C1F6D57-7C25-0B40-AD06-2136BA9745A2}" type="presParOf" srcId="{4BA82652-52F9-5248-8F67-5A87FE7B9128}" destId="{35E85B33-998F-024F-85E0-4F5543A0F38D}" srcOrd="1" destOrd="0" presId="urn:microsoft.com/office/officeart/2009/3/layout/RandomtoResultProcess"/>
    <dgm:cxn modelId="{80EBB4DF-3590-3740-A60D-0B0FB84E69A6}" type="presParOf" srcId="{AB40D332-5D53-1043-B529-CA829D71D080}" destId="{2BD34244-13DF-A847-82F1-E54985DE2728}" srcOrd="6" destOrd="0" presId="urn:microsoft.com/office/officeart/2009/3/layout/RandomtoResultProcess"/>
    <dgm:cxn modelId="{981C5362-9D94-044C-B531-CDDE11324C37}" type="presParOf" srcId="{2BD34244-13DF-A847-82F1-E54985DE2728}" destId="{D9403025-5D0D-0244-A1D6-7162E85DB001}" srcOrd="0" destOrd="0" presId="urn:microsoft.com/office/officeart/2009/3/layout/RandomtoResultProcess"/>
    <dgm:cxn modelId="{796FD29A-ED8A-C240-BF54-029E9B07D972}" type="presParOf" srcId="{2BD34244-13DF-A847-82F1-E54985DE2728}" destId="{65679932-899C-8349-94F0-8084D4B6325A}" srcOrd="1" destOrd="0" presId="urn:microsoft.com/office/officeart/2009/3/layout/RandomtoResultProcess"/>
    <dgm:cxn modelId="{B72C8A65-AE61-E34F-8056-72CCF67F1628}" type="presParOf" srcId="{2BD34244-13DF-A847-82F1-E54985DE2728}" destId="{F724D87F-AC77-8541-A84D-1E0CD4996D5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5AB00509-15EA-0C4D-922D-9733903CA56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1. Sample selection</a:t>
          </a:r>
        </a:p>
      </dgm:t>
    </dgm:pt>
    <dgm:pt modelId="{9CAF695D-9D99-6145-867C-515BE4B76521}" type="parTrans" cxnId="{0150C312-7C38-0844-A136-29EB3C3E5E5F}">
      <dgm:prSet/>
      <dgm:spPr/>
      <dgm:t>
        <a:bodyPr/>
        <a:lstStyle/>
        <a:p>
          <a:endParaRPr lang="en-US"/>
        </a:p>
      </dgm:t>
    </dgm:pt>
    <dgm:pt modelId="{ABE191D9-120B-154F-9167-3F10F1507AD6}" type="sibTrans" cxnId="{0150C312-7C38-0844-A136-29EB3C3E5E5F}">
      <dgm:prSet/>
      <dgm:spPr/>
      <dgm:t>
        <a:bodyPr/>
        <a:lstStyle/>
        <a:p>
          <a:endParaRPr lang="en-US"/>
        </a:p>
      </dgm:t>
    </dgm:pt>
    <dgm:pt modelId="{2F5EDCB3-6EEC-BD47-8E41-BE2D167303F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2. Descriptive Analysis</a:t>
          </a:r>
        </a:p>
      </dgm:t>
    </dgm:pt>
    <dgm:pt modelId="{52AA8B96-219D-2D4D-8C95-37F234214803}" type="parTrans" cxnId="{5B70E3C1-F128-C140-A2F5-87FD1422D702}">
      <dgm:prSet/>
      <dgm:spPr/>
      <dgm:t>
        <a:bodyPr/>
        <a:lstStyle/>
        <a:p>
          <a:endParaRPr lang="en-US"/>
        </a:p>
      </dgm:t>
    </dgm:pt>
    <dgm:pt modelId="{A70C90C5-70E5-FB40-8CBE-017D17FA6ED5}" type="sibTrans" cxnId="{5B70E3C1-F128-C140-A2F5-87FD1422D702}">
      <dgm:prSet/>
      <dgm:spPr/>
      <dgm:t>
        <a:bodyPr/>
        <a:lstStyle/>
        <a:p>
          <a:endParaRPr lang="en-US"/>
        </a:p>
      </dgm:t>
    </dgm:pt>
    <dgm:pt modelId="{843451AD-3575-FD43-A25A-37441F41845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3. Data Segmentation</a:t>
          </a:r>
        </a:p>
      </dgm:t>
    </dgm:pt>
    <dgm:pt modelId="{01659551-345F-F240-B97C-3D819C4DC6B5}" type="parTrans" cxnId="{55FA78A2-9AC9-AA4B-8447-F50152E94FC1}">
      <dgm:prSet/>
      <dgm:spPr/>
      <dgm:t>
        <a:bodyPr/>
        <a:lstStyle/>
        <a:p>
          <a:endParaRPr lang="en-US"/>
        </a:p>
      </dgm:t>
    </dgm:pt>
    <dgm:pt modelId="{495F9AEF-ED80-A744-8F7F-12A039C94252}" type="sibTrans" cxnId="{55FA78A2-9AC9-AA4B-8447-F50152E94FC1}">
      <dgm:prSet/>
      <dgm:spPr/>
      <dgm:t>
        <a:bodyPr/>
        <a:lstStyle/>
        <a:p>
          <a:endParaRPr lang="en-US"/>
        </a:p>
      </dgm:t>
    </dgm:pt>
    <dgm:pt modelId="{A70392AE-B386-E044-9386-2A7E85AD5E89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4. Classification Model</a:t>
          </a:r>
        </a:p>
      </dgm:t>
    </dgm:pt>
    <dgm:pt modelId="{AEA20FB4-D6C8-E046-9841-09F3F54E76C7}" type="parTrans" cxnId="{DDF03485-F662-7945-BDD7-2D839C513F2E}">
      <dgm:prSet/>
      <dgm:spPr/>
      <dgm:t>
        <a:bodyPr/>
        <a:lstStyle/>
        <a:p>
          <a:endParaRPr lang="en-US"/>
        </a:p>
      </dgm:t>
    </dgm:pt>
    <dgm:pt modelId="{60FEAD09-4BFD-A942-A02A-EF41F4A7B8E5}" type="sibTrans" cxnId="{DDF03485-F662-7945-BDD7-2D839C513F2E}">
      <dgm:prSet/>
      <dgm:spPr/>
      <dgm:t>
        <a:bodyPr/>
        <a:lstStyle/>
        <a:p>
          <a:endParaRPr lang="en-US"/>
        </a:p>
      </dgm:t>
    </dgm:pt>
    <dgm:pt modelId="{330A415B-5D60-3A46-8857-C2FDB3147CD5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6A14B185-B4B1-B34C-AE02-911497DB8989}" type="pres">
      <dgm:prSet presAssocID="{5AB00509-15EA-0C4D-922D-9733903CA56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FE2F985-3424-2C46-846E-923224E079F5}" type="pres">
      <dgm:prSet presAssocID="{ABE191D9-120B-154F-9167-3F10F1507AD6}" presName="parTxOnlySpace" presStyleCnt="0"/>
      <dgm:spPr/>
    </dgm:pt>
    <dgm:pt modelId="{4DE7EE26-FA51-FC46-A32B-BF8BDEDE5BB3}" type="pres">
      <dgm:prSet presAssocID="{2F5EDCB3-6EEC-BD47-8E41-BE2D167303F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F91D2C-FFF8-2F4C-AA7A-8193ED893D3A}" type="pres">
      <dgm:prSet presAssocID="{A70C90C5-70E5-FB40-8CBE-017D17FA6ED5}" presName="parTxOnlySpace" presStyleCnt="0"/>
      <dgm:spPr/>
    </dgm:pt>
    <dgm:pt modelId="{3CC20E6E-FAB4-3141-B43D-24B922A0A454}" type="pres">
      <dgm:prSet presAssocID="{843451AD-3575-FD43-A25A-37441F41845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DB3E06-AF71-164D-B96D-11AEB15F65DC}" type="pres">
      <dgm:prSet presAssocID="{495F9AEF-ED80-A744-8F7F-12A039C94252}" presName="parTxOnlySpace" presStyleCnt="0"/>
      <dgm:spPr/>
    </dgm:pt>
    <dgm:pt modelId="{66FFF8A4-F502-5B45-AD84-CC1CDDF04E30}" type="pres">
      <dgm:prSet presAssocID="{A70392AE-B386-E044-9386-2A7E85AD5E8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50C312-7C38-0844-A136-29EB3C3E5E5F}" srcId="{064FB9E2-173C-F443-B356-F5EDB62C48BE}" destId="{5AB00509-15EA-0C4D-922D-9733903CA56E}" srcOrd="0" destOrd="0" parTransId="{9CAF695D-9D99-6145-867C-515BE4B76521}" sibTransId="{ABE191D9-120B-154F-9167-3F10F1507AD6}"/>
    <dgm:cxn modelId="{DDD32A2B-3FC2-234D-9CF8-D87966B910E3}" type="presOf" srcId="{A70392AE-B386-E044-9386-2A7E85AD5E89}" destId="{66FFF8A4-F502-5B45-AD84-CC1CDDF04E30}" srcOrd="0" destOrd="0" presId="urn:microsoft.com/office/officeart/2005/8/layout/chevron1"/>
    <dgm:cxn modelId="{C9968B33-8936-1042-8477-06D98C538C30}" type="presOf" srcId="{843451AD-3575-FD43-A25A-37441F418452}" destId="{3CC20E6E-FAB4-3141-B43D-24B922A0A454}" srcOrd="0" destOrd="0" presId="urn:microsoft.com/office/officeart/2005/8/layout/chevron1"/>
    <dgm:cxn modelId="{AF45804D-924D-9449-ADE2-00B9F6EBE889}" type="presOf" srcId="{064FB9E2-173C-F443-B356-F5EDB62C48BE}" destId="{330A415B-5D60-3A46-8857-C2FDB3147CD5}" srcOrd="0" destOrd="0" presId="urn:microsoft.com/office/officeart/2005/8/layout/chevron1"/>
    <dgm:cxn modelId="{DDF03485-F662-7945-BDD7-2D839C513F2E}" srcId="{064FB9E2-173C-F443-B356-F5EDB62C48BE}" destId="{A70392AE-B386-E044-9386-2A7E85AD5E89}" srcOrd="3" destOrd="0" parTransId="{AEA20FB4-D6C8-E046-9841-09F3F54E76C7}" sibTransId="{60FEAD09-4BFD-A942-A02A-EF41F4A7B8E5}"/>
    <dgm:cxn modelId="{55FA78A2-9AC9-AA4B-8447-F50152E94FC1}" srcId="{064FB9E2-173C-F443-B356-F5EDB62C48BE}" destId="{843451AD-3575-FD43-A25A-37441F418452}" srcOrd="2" destOrd="0" parTransId="{01659551-345F-F240-B97C-3D819C4DC6B5}" sibTransId="{495F9AEF-ED80-A744-8F7F-12A039C94252}"/>
    <dgm:cxn modelId="{7A1049AB-E248-2444-8D93-B14E4F8F73A9}" type="presOf" srcId="{5AB00509-15EA-0C4D-922D-9733903CA56E}" destId="{6A14B185-B4B1-B34C-AE02-911497DB8989}" srcOrd="0" destOrd="0" presId="urn:microsoft.com/office/officeart/2005/8/layout/chevron1"/>
    <dgm:cxn modelId="{5B70E3C1-F128-C140-A2F5-87FD1422D702}" srcId="{064FB9E2-173C-F443-B356-F5EDB62C48BE}" destId="{2F5EDCB3-6EEC-BD47-8E41-BE2D167303FA}" srcOrd="1" destOrd="0" parTransId="{52AA8B96-219D-2D4D-8C95-37F234214803}" sibTransId="{A70C90C5-70E5-FB40-8CBE-017D17FA6ED5}"/>
    <dgm:cxn modelId="{1230B4C7-DB88-544F-90E2-E743A52E1C55}" type="presOf" srcId="{2F5EDCB3-6EEC-BD47-8E41-BE2D167303FA}" destId="{4DE7EE26-FA51-FC46-A32B-BF8BDEDE5BB3}" srcOrd="0" destOrd="0" presId="urn:microsoft.com/office/officeart/2005/8/layout/chevron1"/>
    <dgm:cxn modelId="{82F64C6C-06D5-894D-BC2A-68A1DE46A9F9}" type="presParOf" srcId="{330A415B-5D60-3A46-8857-C2FDB3147CD5}" destId="{6A14B185-B4B1-B34C-AE02-911497DB8989}" srcOrd="0" destOrd="0" presId="urn:microsoft.com/office/officeart/2005/8/layout/chevron1"/>
    <dgm:cxn modelId="{67019188-BB27-BB41-8C42-0E2E476EE10F}" type="presParOf" srcId="{330A415B-5D60-3A46-8857-C2FDB3147CD5}" destId="{4FE2F985-3424-2C46-846E-923224E079F5}" srcOrd="1" destOrd="0" presId="urn:microsoft.com/office/officeart/2005/8/layout/chevron1"/>
    <dgm:cxn modelId="{AAB633C8-4846-5E4D-8397-E6B0B81B962F}" type="presParOf" srcId="{330A415B-5D60-3A46-8857-C2FDB3147CD5}" destId="{4DE7EE26-FA51-FC46-A32B-BF8BDEDE5BB3}" srcOrd="2" destOrd="0" presId="urn:microsoft.com/office/officeart/2005/8/layout/chevron1"/>
    <dgm:cxn modelId="{BD8411BC-81AC-9E42-B5EC-2EE4E6A9E3E8}" type="presParOf" srcId="{330A415B-5D60-3A46-8857-C2FDB3147CD5}" destId="{F8F91D2C-FFF8-2F4C-AA7A-8193ED893D3A}" srcOrd="3" destOrd="0" presId="urn:microsoft.com/office/officeart/2005/8/layout/chevron1"/>
    <dgm:cxn modelId="{680621D0-6704-8142-92CB-FFC7535EE3FA}" type="presParOf" srcId="{330A415B-5D60-3A46-8857-C2FDB3147CD5}" destId="{3CC20E6E-FAB4-3141-B43D-24B922A0A454}" srcOrd="4" destOrd="0" presId="urn:microsoft.com/office/officeart/2005/8/layout/chevron1"/>
    <dgm:cxn modelId="{4FEA7782-E85C-0E4F-9614-D02006819488}" type="presParOf" srcId="{330A415B-5D60-3A46-8857-C2FDB3147CD5}" destId="{B3DB3E06-AF71-164D-B96D-11AEB15F65DC}" srcOrd="5" destOrd="0" presId="urn:microsoft.com/office/officeart/2005/8/layout/chevron1"/>
    <dgm:cxn modelId="{D449C897-2FE7-7A42-8639-2C7E78EFEDAF}" type="presParOf" srcId="{330A415B-5D60-3A46-8857-C2FDB3147CD5}" destId="{66FFF8A4-F502-5B45-AD84-CC1CDDF04E3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65DB87B8-A759-DF4C-A89A-9DF306970A35}">
      <dgm:prSet/>
      <dgm:spPr/>
      <dgm:t>
        <a:bodyPr/>
        <a:lstStyle/>
        <a:p>
          <a:r>
            <a:rPr lang="en-US" dirty="0"/>
            <a:t>5. Deployment of the classification model</a:t>
          </a:r>
        </a:p>
      </dgm:t>
    </dgm:pt>
    <dgm:pt modelId="{B01260DB-DFC9-984E-919B-89511DCC60B8}" type="parTrans" cxnId="{311C9E68-B9E7-484D-AEDD-01FAC943AE0C}">
      <dgm:prSet/>
      <dgm:spPr/>
      <dgm:t>
        <a:bodyPr/>
        <a:lstStyle/>
        <a:p>
          <a:endParaRPr lang="en-US"/>
        </a:p>
      </dgm:t>
    </dgm:pt>
    <dgm:pt modelId="{5FA1BFD8-895D-2946-A10B-2E28C5F47A4B}" type="sibTrans" cxnId="{311C9E68-B9E7-484D-AEDD-01FAC943AE0C}">
      <dgm:prSet/>
      <dgm:spPr/>
      <dgm:t>
        <a:bodyPr/>
        <a:lstStyle/>
        <a:p>
          <a:endParaRPr lang="en-US"/>
        </a:p>
      </dgm:t>
    </dgm:pt>
    <dgm:pt modelId="{39279939-3EB1-A542-8C48-09FC4540881F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EC" dirty="0"/>
            <a:t>6. </a:t>
          </a:r>
          <a:r>
            <a:rPr lang="es-EC" dirty="0" err="1"/>
            <a:t>Development</a:t>
          </a:r>
          <a:r>
            <a:rPr lang="es-EC" dirty="0"/>
            <a:t> </a:t>
          </a:r>
          <a:r>
            <a:rPr lang="es-EC" dirty="0" err="1"/>
            <a:t>of</a:t>
          </a:r>
          <a:r>
            <a:rPr lang="es-EC" dirty="0"/>
            <a:t> control </a:t>
          </a:r>
          <a:r>
            <a:rPr lang="es-EC" dirty="0" err="1"/>
            <a:t>panels</a:t>
          </a:r>
          <a:r>
            <a:rPr lang="es-EC" dirty="0"/>
            <a:t> </a:t>
          </a:r>
          <a:r>
            <a:rPr lang="es-EC" dirty="0" err="1"/>
            <a:t>for</a:t>
          </a:r>
          <a:r>
            <a:rPr lang="es-EC" dirty="0"/>
            <a:t> </a:t>
          </a:r>
          <a:r>
            <a:rPr lang="es-EC" dirty="0" err="1"/>
            <a:t>the</a:t>
          </a:r>
          <a:r>
            <a:rPr lang="es-EC" dirty="0"/>
            <a:t> </a:t>
          </a:r>
          <a:r>
            <a:rPr lang="es-EC" dirty="0" err="1"/>
            <a:t>model</a:t>
          </a:r>
          <a:endParaRPr lang="en-US" dirty="0"/>
        </a:p>
      </dgm:t>
    </dgm:pt>
    <dgm:pt modelId="{13142B60-A397-D243-BAFF-D20DA0017149}" type="parTrans" cxnId="{6C1EC3DF-8D8A-8941-A4BA-E20C31488958}">
      <dgm:prSet/>
      <dgm:spPr/>
      <dgm:t>
        <a:bodyPr/>
        <a:lstStyle/>
        <a:p>
          <a:endParaRPr lang="en-US"/>
        </a:p>
      </dgm:t>
    </dgm:pt>
    <dgm:pt modelId="{F156D81F-26E8-6C49-8B19-5E1D2DEEA076}" type="sibTrans" cxnId="{6C1EC3DF-8D8A-8941-A4BA-E20C31488958}">
      <dgm:prSet/>
      <dgm:spPr/>
      <dgm:t>
        <a:bodyPr/>
        <a:lstStyle/>
        <a:p>
          <a:endParaRPr lang="en-US"/>
        </a:p>
      </dgm:t>
    </dgm:pt>
    <dgm:pt modelId="{ED19F3D6-0B4D-844A-B29D-129930C53258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7. </a:t>
          </a:r>
          <a:r>
            <a:rPr lang="es-EC" dirty="0" err="1"/>
            <a:t>Solution</a:t>
          </a:r>
          <a:r>
            <a:rPr lang="es-EC" dirty="0"/>
            <a:t> </a:t>
          </a:r>
          <a:r>
            <a:rPr lang="es-EC" dirty="0" err="1"/>
            <a:t>automatization</a:t>
          </a:r>
          <a:endParaRPr lang="en-US" dirty="0"/>
        </a:p>
      </dgm:t>
    </dgm:pt>
    <dgm:pt modelId="{510F38D1-6D87-0F43-8328-A76955C4BF08}" type="parTrans" cxnId="{5800CEF3-13B5-C041-9612-FA6B857FB21F}">
      <dgm:prSet/>
      <dgm:spPr/>
      <dgm:t>
        <a:bodyPr/>
        <a:lstStyle/>
        <a:p>
          <a:endParaRPr lang="en-US"/>
        </a:p>
      </dgm:t>
    </dgm:pt>
    <dgm:pt modelId="{63197250-DCB7-7D47-8DD0-379FDDBFFB90}" type="sibTrans" cxnId="{5800CEF3-13B5-C041-9612-FA6B857FB21F}">
      <dgm:prSet/>
      <dgm:spPr/>
      <dgm:t>
        <a:bodyPr/>
        <a:lstStyle/>
        <a:p>
          <a:endParaRPr lang="en-US"/>
        </a:p>
      </dgm:t>
    </dgm:pt>
    <dgm:pt modelId="{8F72469C-B207-F84D-B995-5D7FB0A1F63C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8. Evolution</a:t>
          </a:r>
        </a:p>
      </dgm:t>
    </dgm:pt>
    <dgm:pt modelId="{A515D1A6-4B67-4E4A-95BB-20054B377F02}" type="parTrans" cxnId="{21B45B35-52D9-2948-B701-3BA0FC37A409}">
      <dgm:prSet/>
      <dgm:spPr/>
      <dgm:t>
        <a:bodyPr/>
        <a:lstStyle/>
        <a:p>
          <a:endParaRPr lang="en-US"/>
        </a:p>
      </dgm:t>
    </dgm:pt>
    <dgm:pt modelId="{9D132C21-8B06-EE46-8756-808714E11E61}" type="sibTrans" cxnId="{21B45B35-52D9-2948-B701-3BA0FC37A409}">
      <dgm:prSet/>
      <dgm:spPr/>
      <dgm:t>
        <a:bodyPr/>
        <a:lstStyle/>
        <a:p>
          <a:endParaRPr lang="en-US"/>
        </a:p>
      </dgm:t>
    </dgm:pt>
    <dgm:pt modelId="{977437FF-4DE0-0747-9F50-E521D9C1E628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260BF664-C3AD-0045-BB28-4C70AFB948B3}" type="pres">
      <dgm:prSet presAssocID="{65DB87B8-A759-DF4C-A89A-9DF306970A3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03EC26-DE80-3F4A-8461-A481EE43B287}" type="pres">
      <dgm:prSet presAssocID="{5FA1BFD8-895D-2946-A10B-2E28C5F47A4B}" presName="parTxOnlySpace" presStyleCnt="0"/>
      <dgm:spPr/>
    </dgm:pt>
    <dgm:pt modelId="{C1C92B09-3DD4-5247-96B3-DB6AD30AE84B}" type="pres">
      <dgm:prSet presAssocID="{39279939-3EB1-A542-8C48-09FC4540881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9AAD1C-8266-DD42-81BC-6925C09535FB}" type="pres">
      <dgm:prSet presAssocID="{F156D81F-26E8-6C49-8B19-5E1D2DEEA076}" presName="parTxOnlySpace" presStyleCnt="0"/>
      <dgm:spPr/>
    </dgm:pt>
    <dgm:pt modelId="{ADD16A57-15A8-F14A-A12A-05601D8242AD}" type="pres">
      <dgm:prSet presAssocID="{ED19F3D6-0B4D-844A-B29D-129930C5325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69B9AFD-6FE7-054B-8A49-C4A6B56D3931}" type="pres">
      <dgm:prSet presAssocID="{63197250-DCB7-7D47-8DD0-379FDDBFFB90}" presName="parTxOnlySpace" presStyleCnt="0"/>
      <dgm:spPr/>
    </dgm:pt>
    <dgm:pt modelId="{AB6CCD3B-C35B-D544-AFDB-498239F426EC}" type="pres">
      <dgm:prSet presAssocID="{8F72469C-B207-F84D-B995-5D7FB0A1F63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A14B913-ADC2-164A-BA71-B4993F1DF022}" type="presOf" srcId="{65DB87B8-A759-DF4C-A89A-9DF306970A35}" destId="{260BF664-C3AD-0045-BB28-4C70AFB948B3}" srcOrd="0" destOrd="0" presId="urn:microsoft.com/office/officeart/2005/8/layout/chevron1"/>
    <dgm:cxn modelId="{21B45B35-52D9-2948-B701-3BA0FC37A409}" srcId="{064FB9E2-173C-F443-B356-F5EDB62C48BE}" destId="{8F72469C-B207-F84D-B995-5D7FB0A1F63C}" srcOrd="3" destOrd="0" parTransId="{A515D1A6-4B67-4E4A-95BB-20054B377F02}" sibTransId="{9D132C21-8B06-EE46-8756-808714E11E61}"/>
    <dgm:cxn modelId="{311C9E68-B9E7-484D-AEDD-01FAC943AE0C}" srcId="{064FB9E2-173C-F443-B356-F5EDB62C48BE}" destId="{65DB87B8-A759-DF4C-A89A-9DF306970A35}" srcOrd="0" destOrd="0" parTransId="{B01260DB-DFC9-984E-919B-89511DCC60B8}" sibTransId="{5FA1BFD8-895D-2946-A10B-2E28C5F47A4B}"/>
    <dgm:cxn modelId="{D02E5A88-B2B4-7544-BBFB-1D42A49458E5}" type="presOf" srcId="{ED19F3D6-0B4D-844A-B29D-129930C53258}" destId="{ADD16A57-15A8-F14A-A12A-05601D8242AD}" srcOrd="0" destOrd="0" presId="urn:microsoft.com/office/officeart/2005/8/layout/chevron1"/>
    <dgm:cxn modelId="{C878778A-1C4E-7F49-815D-BB32EF602341}" type="presOf" srcId="{064FB9E2-173C-F443-B356-F5EDB62C48BE}" destId="{977437FF-4DE0-0747-9F50-E521D9C1E628}" srcOrd="0" destOrd="0" presId="urn:microsoft.com/office/officeart/2005/8/layout/chevron1"/>
    <dgm:cxn modelId="{D56F83CB-41FF-0F47-87B1-9646F160C0D7}" type="presOf" srcId="{8F72469C-B207-F84D-B995-5D7FB0A1F63C}" destId="{AB6CCD3B-C35B-D544-AFDB-498239F426EC}" srcOrd="0" destOrd="0" presId="urn:microsoft.com/office/officeart/2005/8/layout/chevron1"/>
    <dgm:cxn modelId="{CAE4EBDD-18FC-014B-BBAD-C6C0BD17FA45}" type="presOf" srcId="{39279939-3EB1-A542-8C48-09FC4540881F}" destId="{C1C92B09-3DD4-5247-96B3-DB6AD30AE84B}" srcOrd="0" destOrd="0" presId="urn:microsoft.com/office/officeart/2005/8/layout/chevron1"/>
    <dgm:cxn modelId="{6C1EC3DF-8D8A-8941-A4BA-E20C31488958}" srcId="{064FB9E2-173C-F443-B356-F5EDB62C48BE}" destId="{39279939-3EB1-A542-8C48-09FC4540881F}" srcOrd="1" destOrd="0" parTransId="{13142B60-A397-D243-BAFF-D20DA0017149}" sibTransId="{F156D81F-26E8-6C49-8B19-5E1D2DEEA076}"/>
    <dgm:cxn modelId="{5800CEF3-13B5-C041-9612-FA6B857FB21F}" srcId="{064FB9E2-173C-F443-B356-F5EDB62C48BE}" destId="{ED19F3D6-0B4D-844A-B29D-129930C53258}" srcOrd="2" destOrd="0" parTransId="{510F38D1-6D87-0F43-8328-A76955C4BF08}" sibTransId="{63197250-DCB7-7D47-8DD0-379FDDBFFB90}"/>
    <dgm:cxn modelId="{E2B6521C-DD9F-CE42-B87E-F6AEF1F4A0C6}" type="presParOf" srcId="{977437FF-4DE0-0747-9F50-E521D9C1E628}" destId="{260BF664-C3AD-0045-BB28-4C70AFB948B3}" srcOrd="0" destOrd="0" presId="urn:microsoft.com/office/officeart/2005/8/layout/chevron1"/>
    <dgm:cxn modelId="{5C166ED4-FE2C-A44D-844A-39DFDC7307AA}" type="presParOf" srcId="{977437FF-4DE0-0747-9F50-E521D9C1E628}" destId="{D303EC26-DE80-3F4A-8461-A481EE43B287}" srcOrd="1" destOrd="0" presId="urn:microsoft.com/office/officeart/2005/8/layout/chevron1"/>
    <dgm:cxn modelId="{1B169E46-0CF6-2C43-975E-74931F42DE99}" type="presParOf" srcId="{977437FF-4DE0-0747-9F50-E521D9C1E628}" destId="{C1C92B09-3DD4-5247-96B3-DB6AD30AE84B}" srcOrd="2" destOrd="0" presId="urn:microsoft.com/office/officeart/2005/8/layout/chevron1"/>
    <dgm:cxn modelId="{9A2BC022-FF99-C44B-836C-5967F9C3B4AD}" type="presParOf" srcId="{977437FF-4DE0-0747-9F50-E521D9C1E628}" destId="{139AAD1C-8266-DD42-81BC-6925C09535FB}" srcOrd="3" destOrd="0" presId="urn:microsoft.com/office/officeart/2005/8/layout/chevron1"/>
    <dgm:cxn modelId="{1768C201-62E8-684E-AE1E-990F769B33AB}" type="presParOf" srcId="{977437FF-4DE0-0747-9F50-E521D9C1E628}" destId="{ADD16A57-15A8-F14A-A12A-05601D8242AD}" srcOrd="4" destOrd="0" presId="urn:microsoft.com/office/officeart/2005/8/layout/chevron1"/>
    <dgm:cxn modelId="{F8E35D92-08ED-934B-A61E-D0687C07EB35}" type="presParOf" srcId="{977437FF-4DE0-0747-9F50-E521D9C1E628}" destId="{469B9AFD-6FE7-054B-8A49-C4A6B56D3931}" srcOrd="5" destOrd="0" presId="urn:microsoft.com/office/officeart/2005/8/layout/chevron1"/>
    <dgm:cxn modelId="{F851BF9B-A2D3-2C4E-A16D-6C8818887E62}" type="presParOf" srcId="{977437FF-4DE0-0747-9F50-E521D9C1E628}" destId="{AB6CCD3B-C35B-D544-AFDB-498239F426E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5AB00509-15EA-0C4D-922D-9733903CA56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1. Sample selection</a:t>
          </a:r>
        </a:p>
      </dgm:t>
    </dgm:pt>
    <dgm:pt modelId="{9CAF695D-9D99-6145-867C-515BE4B76521}" type="parTrans" cxnId="{0150C312-7C38-0844-A136-29EB3C3E5E5F}">
      <dgm:prSet/>
      <dgm:spPr/>
      <dgm:t>
        <a:bodyPr/>
        <a:lstStyle/>
        <a:p>
          <a:endParaRPr lang="en-US"/>
        </a:p>
      </dgm:t>
    </dgm:pt>
    <dgm:pt modelId="{ABE191D9-120B-154F-9167-3F10F1507AD6}" type="sibTrans" cxnId="{0150C312-7C38-0844-A136-29EB3C3E5E5F}">
      <dgm:prSet/>
      <dgm:spPr/>
      <dgm:t>
        <a:bodyPr/>
        <a:lstStyle/>
        <a:p>
          <a:endParaRPr lang="en-US"/>
        </a:p>
      </dgm:t>
    </dgm:pt>
    <dgm:pt modelId="{2F5EDCB3-6EEC-BD47-8E41-BE2D167303F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2. Descriptive Analysis</a:t>
          </a:r>
        </a:p>
      </dgm:t>
    </dgm:pt>
    <dgm:pt modelId="{52AA8B96-219D-2D4D-8C95-37F234214803}" type="parTrans" cxnId="{5B70E3C1-F128-C140-A2F5-87FD1422D702}">
      <dgm:prSet/>
      <dgm:spPr/>
      <dgm:t>
        <a:bodyPr/>
        <a:lstStyle/>
        <a:p>
          <a:endParaRPr lang="en-US"/>
        </a:p>
      </dgm:t>
    </dgm:pt>
    <dgm:pt modelId="{A70C90C5-70E5-FB40-8CBE-017D17FA6ED5}" type="sibTrans" cxnId="{5B70E3C1-F128-C140-A2F5-87FD1422D702}">
      <dgm:prSet/>
      <dgm:spPr/>
      <dgm:t>
        <a:bodyPr/>
        <a:lstStyle/>
        <a:p>
          <a:endParaRPr lang="en-US"/>
        </a:p>
      </dgm:t>
    </dgm:pt>
    <dgm:pt modelId="{843451AD-3575-FD43-A25A-37441F41845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3. Data Segmentation</a:t>
          </a:r>
        </a:p>
      </dgm:t>
    </dgm:pt>
    <dgm:pt modelId="{01659551-345F-F240-B97C-3D819C4DC6B5}" type="parTrans" cxnId="{55FA78A2-9AC9-AA4B-8447-F50152E94FC1}">
      <dgm:prSet/>
      <dgm:spPr/>
      <dgm:t>
        <a:bodyPr/>
        <a:lstStyle/>
        <a:p>
          <a:endParaRPr lang="en-US"/>
        </a:p>
      </dgm:t>
    </dgm:pt>
    <dgm:pt modelId="{495F9AEF-ED80-A744-8F7F-12A039C94252}" type="sibTrans" cxnId="{55FA78A2-9AC9-AA4B-8447-F50152E94FC1}">
      <dgm:prSet/>
      <dgm:spPr/>
      <dgm:t>
        <a:bodyPr/>
        <a:lstStyle/>
        <a:p>
          <a:endParaRPr lang="en-US"/>
        </a:p>
      </dgm:t>
    </dgm:pt>
    <dgm:pt modelId="{A70392AE-B386-E044-9386-2A7E85AD5E89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4. Classification Model</a:t>
          </a:r>
        </a:p>
      </dgm:t>
    </dgm:pt>
    <dgm:pt modelId="{AEA20FB4-D6C8-E046-9841-09F3F54E76C7}" type="parTrans" cxnId="{DDF03485-F662-7945-BDD7-2D839C513F2E}">
      <dgm:prSet/>
      <dgm:spPr/>
      <dgm:t>
        <a:bodyPr/>
        <a:lstStyle/>
        <a:p>
          <a:endParaRPr lang="en-US"/>
        </a:p>
      </dgm:t>
    </dgm:pt>
    <dgm:pt modelId="{60FEAD09-4BFD-A942-A02A-EF41F4A7B8E5}" type="sibTrans" cxnId="{DDF03485-F662-7945-BDD7-2D839C513F2E}">
      <dgm:prSet/>
      <dgm:spPr/>
      <dgm:t>
        <a:bodyPr/>
        <a:lstStyle/>
        <a:p>
          <a:endParaRPr lang="en-US"/>
        </a:p>
      </dgm:t>
    </dgm:pt>
    <dgm:pt modelId="{330A415B-5D60-3A46-8857-C2FDB3147CD5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6A14B185-B4B1-B34C-AE02-911497DB8989}" type="pres">
      <dgm:prSet presAssocID="{5AB00509-15EA-0C4D-922D-9733903CA56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FE2F985-3424-2C46-846E-923224E079F5}" type="pres">
      <dgm:prSet presAssocID="{ABE191D9-120B-154F-9167-3F10F1507AD6}" presName="parTxOnlySpace" presStyleCnt="0"/>
      <dgm:spPr/>
    </dgm:pt>
    <dgm:pt modelId="{4DE7EE26-FA51-FC46-A32B-BF8BDEDE5BB3}" type="pres">
      <dgm:prSet presAssocID="{2F5EDCB3-6EEC-BD47-8E41-BE2D167303F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F91D2C-FFF8-2F4C-AA7A-8193ED893D3A}" type="pres">
      <dgm:prSet presAssocID="{A70C90C5-70E5-FB40-8CBE-017D17FA6ED5}" presName="parTxOnlySpace" presStyleCnt="0"/>
      <dgm:spPr/>
    </dgm:pt>
    <dgm:pt modelId="{3CC20E6E-FAB4-3141-B43D-24B922A0A454}" type="pres">
      <dgm:prSet presAssocID="{843451AD-3575-FD43-A25A-37441F41845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DB3E06-AF71-164D-B96D-11AEB15F65DC}" type="pres">
      <dgm:prSet presAssocID="{495F9AEF-ED80-A744-8F7F-12A039C94252}" presName="parTxOnlySpace" presStyleCnt="0"/>
      <dgm:spPr/>
    </dgm:pt>
    <dgm:pt modelId="{66FFF8A4-F502-5B45-AD84-CC1CDDF04E30}" type="pres">
      <dgm:prSet presAssocID="{A70392AE-B386-E044-9386-2A7E85AD5E8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50C312-7C38-0844-A136-29EB3C3E5E5F}" srcId="{064FB9E2-173C-F443-B356-F5EDB62C48BE}" destId="{5AB00509-15EA-0C4D-922D-9733903CA56E}" srcOrd="0" destOrd="0" parTransId="{9CAF695D-9D99-6145-867C-515BE4B76521}" sibTransId="{ABE191D9-120B-154F-9167-3F10F1507AD6}"/>
    <dgm:cxn modelId="{DDD32A2B-3FC2-234D-9CF8-D87966B910E3}" type="presOf" srcId="{A70392AE-B386-E044-9386-2A7E85AD5E89}" destId="{66FFF8A4-F502-5B45-AD84-CC1CDDF04E30}" srcOrd="0" destOrd="0" presId="urn:microsoft.com/office/officeart/2005/8/layout/chevron1"/>
    <dgm:cxn modelId="{C9968B33-8936-1042-8477-06D98C538C30}" type="presOf" srcId="{843451AD-3575-FD43-A25A-37441F418452}" destId="{3CC20E6E-FAB4-3141-B43D-24B922A0A454}" srcOrd="0" destOrd="0" presId="urn:microsoft.com/office/officeart/2005/8/layout/chevron1"/>
    <dgm:cxn modelId="{AF45804D-924D-9449-ADE2-00B9F6EBE889}" type="presOf" srcId="{064FB9E2-173C-F443-B356-F5EDB62C48BE}" destId="{330A415B-5D60-3A46-8857-C2FDB3147CD5}" srcOrd="0" destOrd="0" presId="urn:microsoft.com/office/officeart/2005/8/layout/chevron1"/>
    <dgm:cxn modelId="{DDF03485-F662-7945-BDD7-2D839C513F2E}" srcId="{064FB9E2-173C-F443-B356-F5EDB62C48BE}" destId="{A70392AE-B386-E044-9386-2A7E85AD5E89}" srcOrd="3" destOrd="0" parTransId="{AEA20FB4-D6C8-E046-9841-09F3F54E76C7}" sibTransId="{60FEAD09-4BFD-A942-A02A-EF41F4A7B8E5}"/>
    <dgm:cxn modelId="{55FA78A2-9AC9-AA4B-8447-F50152E94FC1}" srcId="{064FB9E2-173C-F443-B356-F5EDB62C48BE}" destId="{843451AD-3575-FD43-A25A-37441F418452}" srcOrd="2" destOrd="0" parTransId="{01659551-345F-F240-B97C-3D819C4DC6B5}" sibTransId="{495F9AEF-ED80-A744-8F7F-12A039C94252}"/>
    <dgm:cxn modelId="{7A1049AB-E248-2444-8D93-B14E4F8F73A9}" type="presOf" srcId="{5AB00509-15EA-0C4D-922D-9733903CA56E}" destId="{6A14B185-B4B1-B34C-AE02-911497DB8989}" srcOrd="0" destOrd="0" presId="urn:microsoft.com/office/officeart/2005/8/layout/chevron1"/>
    <dgm:cxn modelId="{5B70E3C1-F128-C140-A2F5-87FD1422D702}" srcId="{064FB9E2-173C-F443-B356-F5EDB62C48BE}" destId="{2F5EDCB3-6EEC-BD47-8E41-BE2D167303FA}" srcOrd="1" destOrd="0" parTransId="{52AA8B96-219D-2D4D-8C95-37F234214803}" sibTransId="{A70C90C5-70E5-FB40-8CBE-017D17FA6ED5}"/>
    <dgm:cxn modelId="{1230B4C7-DB88-544F-90E2-E743A52E1C55}" type="presOf" srcId="{2F5EDCB3-6EEC-BD47-8E41-BE2D167303FA}" destId="{4DE7EE26-FA51-FC46-A32B-BF8BDEDE5BB3}" srcOrd="0" destOrd="0" presId="urn:microsoft.com/office/officeart/2005/8/layout/chevron1"/>
    <dgm:cxn modelId="{82F64C6C-06D5-894D-BC2A-68A1DE46A9F9}" type="presParOf" srcId="{330A415B-5D60-3A46-8857-C2FDB3147CD5}" destId="{6A14B185-B4B1-B34C-AE02-911497DB8989}" srcOrd="0" destOrd="0" presId="urn:microsoft.com/office/officeart/2005/8/layout/chevron1"/>
    <dgm:cxn modelId="{67019188-BB27-BB41-8C42-0E2E476EE10F}" type="presParOf" srcId="{330A415B-5D60-3A46-8857-C2FDB3147CD5}" destId="{4FE2F985-3424-2C46-846E-923224E079F5}" srcOrd="1" destOrd="0" presId="urn:microsoft.com/office/officeart/2005/8/layout/chevron1"/>
    <dgm:cxn modelId="{AAB633C8-4846-5E4D-8397-E6B0B81B962F}" type="presParOf" srcId="{330A415B-5D60-3A46-8857-C2FDB3147CD5}" destId="{4DE7EE26-FA51-FC46-A32B-BF8BDEDE5BB3}" srcOrd="2" destOrd="0" presId="urn:microsoft.com/office/officeart/2005/8/layout/chevron1"/>
    <dgm:cxn modelId="{BD8411BC-81AC-9E42-B5EC-2EE4E6A9E3E8}" type="presParOf" srcId="{330A415B-5D60-3A46-8857-C2FDB3147CD5}" destId="{F8F91D2C-FFF8-2F4C-AA7A-8193ED893D3A}" srcOrd="3" destOrd="0" presId="urn:microsoft.com/office/officeart/2005/8/layout/chevron1"/>
    <dgm:cxn modelId="{680621D0-6704-8142-92CB-FFC7535EE3FA}" type="presParOf" srcId="{330A415B-5D60-3A46-8857-C2FDB3147CD5}" destId="{3CC20E6E-FAB4-3141-B43D-24B922A0A454}" srcOrd="4" destOrd="0" presId="urn:microsoft.com/office/officeart/2005/8/layout/chevron1"/>
    <dgm:cxn modelId="{4FEA7782-E85C-0E4F-9614-D02006819488}" type="presParOf" srcId="{330A415B-5D60-3A46-8857-C2FDB3147CD5}" destId="{B3DB3E06-AF71-164D-B96D-11AEB15F65DC}" srcOrd="5" destOrd="0" presId="urn:microsoft.com/office/officeart/2005/8/layout/chevron1"/>
    <dgm:cxn modelId="{D449C897-2FE7-7A42-8639-2C7E78EFEDAF}" type="presParOf" srcId="{330A415B-5D60-3A46-8857-C2FDB3147CD5}" destId="{66FFF8A4-F502-5B45-AD84-CC1CDDF04E3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65DB87B8-A759-DF4C-A89A-9DF306970A35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5. Deployment of the classification model</a:t>
          </a:r>
        </a:p>
      </dgm:t>
    </dgm:pt>
    <dgm:pt modelId="{B01260DB-DFC9-984E-919B-89511DCC60B8}" type="parTrans" cxnId="{311C9E68-B9E7-484D-AEDD-01FAC943AE0C}">
      <dgm:prSet/>
      <dgm:spPr/>
      <dgm:t>
        <a:bodyPr/>
        <a:lstStyle/>
        <a:p>
          <a:endParaRPr lang="en-US"/>
        </a:p>
      </dgm:t>
    </dgm:pt>
    <dgm:pt modelId="{5FA1BFD8-895D-2946-A10B-2E28C5F47A4B}" type="sibTrans" cxnId="{311C9E68-B9E7-484D-AEDD-01FAC943AE0C}">
      <dgm:prSet/>
      <dgm:spPr/>
      <dgm:t>
        <a:bodyPr/>
        <a:lstStyle/>
        <a:p>
          <a:endParaRPr lang="en-US"/>
        </a:p>
      </dgm:t>
    </dgm:pt>
    <dgm:pt modelId="{39279939-3EB1-A542-8C48-09FC4540881F}">
      <dgm:prSet/>
      <dgm:spPr/>
      <dgm:t>
        <a:bodyPr/>
        <a:lstStyle/>
        <a:p>
          <a:r>
            <a:rPr lang="es-EC" dirty="0"/>
            <a:t>6. </a:t>
          </a:r>
          <a:r>
            <a:rPr lang="es-EC" dirty="0" err="1"/>
            <a:t>Development</a:t>
          </a:r>
          <a:r>
            <a:rPr lang="es-EC" dirty="0"/>
            <a:t> </a:t>
          </a:r>
          <a:r>
            <a:rPr lang="es-EC" dirty="0" err="1"/>
            <a:t>of</a:t>
          </a:r>
          <a:r>
            <a:rPr lang="es-EC" dirty="0"/>
            <a:t> control </a:t>
          </a:r>
          <a:r>
            <a:rPr lang="es-EC" dirty="0" err="1"/>
            <a:t>panels</a:t>
          </a:r>
          <a:r>
            <a:rPr lang="es-EC" dirty="0"/>
            <a:t> </a:t>
          </a:r>
          <a:r>
            <a:rPr lang="es-EC" dirty="0" err="1"/>
            <a:t>for</a:t>
          </a:r>
          <a:r>
            <a:rPr lang="es-EC" dirty="0"/>
            <a:t> </a:t>
          </a:r>
          <a:r>
            <a:rPr lang="es-EC" dirty="0" err="1"/>
            <a:t>the</a:t>
          </a:r>
          <a:r>
            <a:rPr lang="es-EC" dirty="0"/>
            <a:t> </a:t>
          </a:r>
          <a:r>
            <a:rPr lang="es-EC" dirty="0" err="1"/>
            <a:t>model</a:t>
          </a:r>
          <a:endParaRPr lang="en-US" dirty="0"/>
        </a:p>
      </dgm:t>
    </dgm:pt>
    <dgm:pt modelId="{13142B60-A397-D243-BAFF-D20DA0017149}" type="parTrans" cxnId="{6C1EC3DF-8D8A-8941-A4BA-E20C31488958}">
      <dgm:prSet/>
      <dgm:spPr/>
      <dgm:t>
        <a:bodyPr/>
        <a:lstStyle/>
        <a:p>
          <a:endParaRPr lang="en-US"/>
        </a:p>
      </dgm:t>
    </dgm:pt>
    <dgm:pt modelId="{F156D81F-26E8-6C49-8B19-5E1D2DEEA076}" type="sibTrans" cxnId="{6C1EC3DF-8D8A-8941-A4BA-E20C31488958}">
      <dgm:prSet/>
      <dgm:spPr/>
      <dgm:t>
        <a:bodyPr/>
        <a:lstStyle/>
        <a:p>
          <a:endParaRPr lang="en-US"/>
        </a:p>
      </dgm:t>
    </dgm:pt>
    <dgm:pt modelId="{ED19F3D6-0B4D-844A-B29D-129930C53258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7. </a:t>
          </a:r>
          <a:r>
            <a:rPr lang="es-EC" dirty="0" err="1"/>
            <a:t>Solution</a:t>
          </a:r>
          <a:r>
            <a:rPr lang="es-EC" dirty="0"/>
            <a:t> </a:t>
          </a:r>
          <a:r>
            <a:rPr lang="es-EC" dirty="0" err="1"/>
            <a:t>automatization</a:t>
          </a:r>
          <a:endParaRPr lang="en-US" dirty="0"/>
        </a:p>
      </dgm:t>
    </dgm:pt>
    <dgm:pt modelId="{510F38D1-6D87-0F43-8328-A76955C4BF08}" type="parTrans" cxnId="{5800CEF3-13B5-C041-9612-FA6B857FB21F}">
      <dgm:prSet/>
      <dgm:spPr/>
      <dgm:t>
        <a:bodyPr/>
        <a:lstStyle/>
        <a:p>
          <a:endParaRPr lang="en-US"/>
        </a:p>
      </dgm:t>
    </dgm:pt>
    <dgm:pt modelId="{63197250-DCB7-7D47-8DD0-379FDDBFFB90}" type="sibTrans" cxnId="{5800CEF3-13B5-C041-9612-FA6B857FB21F}">
      <dgm:prSet/>
      <dgm:spPr/>
      <dgm:t>
        <a:bodyPr/>
        <a:lstStyle/>
        <a:p>
          <a:endParaRPr lang="en-US"/>
        </a:p>
      </dgm:t>
    </dgm:pt>
    <dgm:pt modelId="{8F72469C-B207-F84D-B995-5D7FB0A1F63C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8. Evolution</a:t>
          </a:r>
        </a:p>
      </dgm:t>
    </dgm:pt>
    <dgm:pt modelId="{A515D1A6-4B67-4E4A-95BB-20054B377F02}" type="parTrans" cxnId="{21B45B35-52D9-2948-B701-3BA0FC37A409}">
      <dgm:prSet/>
      <dgm:spPr/>
      <dgm:t>
        <a:bodyPr/>
        <a:lstStyle/>
        <a:p>
          <a:endParaRPr lang="en-US"/>
        </a:p>
      </dgm:t>
    </dgm:pt>
    <dgm:pt modelId="{9D132C21-8B06-EE46-8756-808714E11E61}" type="sibTrans" cxnId="{21B45B35-52D9-2948-B701-3BA0FC37A409}">
      <dgm:prSet/>
      <dgm:spPr/>
      <dgm:t>
        <a:bodyPr/>
        <a:lstStyle/>
        <a:p>
          <a:endParaRPr lang="en-US"/>
        </a:p>
      </dgm:t>
    </dgm:pt>
    <dgm:pt modelId="{977437FF-4DE0-0747-9F50-E521D9C1E628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260BF664-C3AD-0045-BB28-4C70AFB948B3}" type="pres">
      <dgm:prSet presAssocID="{65DB87B8-A759-DF4C-A89A-9DF306970A3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03EC26-DE80-3F4A-8461-A481EE43B287}" type="pres">
      <dgm:prSet presAssocID="{5FA1BFD8-895D-2946-A10B-2E28C5F47A4B}" presName="parTxOnlySpace" presStyleCnt="0"/>
      <dgm:spPr/>
    </dgm:pt>
    <dgm:pt modelId="{C1C92B09-3DD4-5247-96B3-DB6AD30AE84B}" type="pres">
      <dgm:prSet presAssocID="{39279939-3EB1-A542-8C48-09FC4540881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9AAD1C-8266-DD42-81BC-6925C09535FB}" type="pres">
      <dgm:prSet presAssocID="{F156D81F-26E8-6C49-8B19-5E1D2DEEA076}" presName="parTxOnlySpace" presStyleCnt="0"/>
      <dgm:spPr/>
    </dgm:pt>
    <dgm:pt modelId="{ADD16A57-15A8-F14A-A12A-05601D8242AD}" type="pres">
      <dgm:prSet presAssocID="{ED19F3D6-0B4D-844A-B29D-129930C5325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69B9AFD-6FE7-054B-8A49-C4A6B56D3931}" type="pres">
      <dgm:prSet presAssocID="{63197250-DCB7-7D47-8DD0-379FDDBFFB90}" presName="parTxOnlySpace" presStyleCnt="0"/>
      <dgm:spPr/>
    </dgm:pt>
    <dgm:pt modelId="{AB6CCD3B-C35B-D544-AFDB-498239F426EC}" type="pres">
      <dgm:prSet presAssocID="{8F72469C-B207-F84D-B995-5D7FB0A1F63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A14B913-ADC2-164A-BA71-B4993F1DF022}" type="presOf" srcId="{65DB87B8-A759-DF4C-A89A-9DF306970A35}" destId="{260BF664-C3AD-0045-BB28-4C70AFB948B3}" srcOrd="0" destOrd="0" presId="urn:microsoft.com/office/officeart/2005/8/layout/chevron1"/>
    <dgm:cxn modelId="{21B45B35-52D9-2948-B701-3BA0FC37A409}" srcId="{064FB9E2-173C-F443-B356-F5EDB62C48BE}" destId="{8F72469C-B207-F84D-B995-5D7FB0A1F63C}" srcOrd="3" destOrd="0" parTransId="{A515D1A6-4B67-4E4A-95BB-20054B377F02}" sibTransId="{9D132C21-8B06-EE46-8756-808714E11E61}"/>
    <dgm:cxn modelId="{311C9E68-B9E7-484D-AEDD-01FAC943AE0C}" srcId="{064FB9E2-173C-F443-B356-F5EDB62C48BE}" destId="{65DB87B8-A759-DF4C-A89A-9DF306970A35}" srcOrd="0" destOrd="0" parTransId="{B01260DB-DFC9-984E-919B-89511DCC60B8}" sibTransId="{5FA1BFD8-895D-2946-A10B-2E28C5F47A4B}"/>
    <dgm:cxn modelId="{D02E5A88-B2B4-7544-BBFB-1D42A49458E5}" type="presOf" srcId="{ED19F3D6-0B4D-844A-B29D-129930C53258}" destId="{ADD16A57-15A8-F14A-A12A-05601D8242AD}" srcOrd="0" destOrd="0" presId="urn:microsoft.com/office/officeart/2005/8/layout/chevron1"/>
    <dgm:cxn modelId="{C878778A-1C4E-7F49-815D-BB32EF602341}" type="presOf" srcId="{064FB9E2-173C-F443-B356-F5EDB62C48BE}" destId="{977437FF-4DE0-0747-9F50-E521D9C1E628}" srcOrd="0" destOrd="0" presId="urn:microsoft.com/office/officeart/2005/8/layout/chevron1"/>
    <dgm:cxn modelId="{D56F83CB-41FF-0F47-87B1-9646F160C0D7}" type="presOf" srcId="{8F72469C-B207-F84D-B995-5D7FB0A1F63C}" destId="{AB6CCD3B-C35B-D544-AFDB-498239F426EC}" srcOrd="0" destOrd="0" presId="urn:microsoft.com/office/officeart/2005/8/layout/chevron1"/>
    <dgm:cxn modelId="{CAE4EBDD-18FC-014B-BBAD-C6C0BD17FA45}" type="presOf" srcId="{39279939-3EB1-A542-8C48-09FC4540881F}" destId="{C1C92B09-3DD4-5247-96B3-DB6AD30AE84B}" srcOrd="0" destOrd="0" presId="urn:microsoft.com/office/officeart/2005/8/layout/chevron1"/>
    <dgm:cxn modelId="{6C1EC3DF-8D8A-8941-A4BA-E20C31488958}" srcId="{064FB9E2-173C-F443-B356-F5EDB62C48BE}" destId="{39279939-3EB1-A542-8C48-09FC4540881F}" srcOrd="1" destOrd="0" parTransId="{13142B60-A397-D243-BAFF-D20DA0017149}" sibTransId="{F156D81F-26E8-6C49-8B19-5E1D2DEEA076}"/>
    <dgm:cxn modelId="{5800CEF3-13B5-C041-9612-FA6B857FB21F}" srcId="{064FB9E2-173C-F443-B356-F5EDB62C48BE}" destId="{ED19F3D6-0B4D-844A-B29D-129930C53258}" srcOrd="2" destOrd="0" parTransId="{510F38D1-6D87-0F43-8328-A76955C4BF08}" sibTransId="{63197250-DCB7-7D47-8DD0-379FDDBFFB90}"/>
    <dgm:cxn modelId="{E2B6521C-DD9F-CE42-B87E-F6AEF1F4A0C6}" type="presParOf" srcId="{977437FF-4DE0-0747-9F50-E521D9C1E628}" destId="{260BF664-C3AD-0045-BB28-4C70AFB948B3}" srcOrd="0" destOrd="0" presId="urn:microsoft.com/office/officeart/2005/8/layout/chevron1"/>
    <dgm:cxn modelId="{5C166ED4-FE2C-A44D-844A-39DFDC7307AA}" type="presParOf" srcId="{977437FF-4DE0-0747-9F50-E521D9C1E628}" destId="{D303EC26-DE80-3F4A-8461-A481EE43B287}" srcOrd="1" destOrd="0" presId="urn:microsoft.com/office/officeart/2005/8/layout/chevron1"/>
    <dgm:cxn modelId="{1B169E46-0CF6-2C43-975E-74931F42DE99}" type="presParOf" srcId="{977437FF-4DE0-0747-9F50-E521D9C1E628}" destId="{C1C92B09-3DD4-5247-96B3-DB6AD30AE84B}" srcOrd="2" destOrd="0" presId="urn:microsoft.com/office/officeart/2005/8/layout/chevron1"/>
    <dgm:cxn modelId="{9A2BC022-FF99-C44B-836C-5967F9C3B4AD}" type="presParOf" srcId="{977437FF-4DE0-0747-9F50-E521D9C1E628}" destId="{139AAD1C-8266-DD42-81BC-6925C09535FB}" srcOrd="3" destOrd="0" presId="urn:microsoft.com/office/officeart/2005/8/layout/chevron1"/>
    <dgm:cxn modelId="{1768C201-62E8-684E-AE1E-990F769B33AB}" type="presParOf" srcId="{977437FF-4DE0-0747-9F50-E521D9C1E628}" destId="{ADD16A57-15A8-F14A-A12A-05601D8242AD}" srcOrd="4" destOrd="0" presId="urn:microsoft.com/office/officeart/2005/8/layout/chevron1"/>
    <dgm:cxn modelId="{F8E35D92-08ED-934B-A61E-D0687C07EB35}" type="presParOf" srcId="{977437FF-4DE0-0747-9F50-E521D9C1E628}" destId="{469B9AFD-6FE7-054B-8A49-C4A6B56D3931}" srcOrd="5" destOrd="0" presId="urn:microsoft.com/office/officeart/2005/8/layout/chevron1"/>
    <dgm:cxn modelId="{F851BF9B-A2D3-2C4E-A16D-6C8818887E62}" type="presParOf" srcId="{977437FF-4DE0-0747-9F50-E521D9C1E628}" destId="{AB6CCD3B-C35B-D544-AFDB-498239F426E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65DB87B8-A759-DF4C-A89A-9DF306970A35}">
      <dgm:prSet/>
      <dgm:spPr/>
      <dgm:t>
        <a:bodyPr/>
        <a:lstStyle/>
        <a:p>
          <a:r>
            <a:rPr lang="en-US" dirty="0"/>
            <a:t>5. Deployment of the classification model</a:t>
          </a:r>
        </a:p>
      </dgm:t>
    </dgm:pt>
    <dgm:pt modelId="{B01260DB-DFC9-984E-919B-89511DCC60B8}" type="parTrans" cxnId="{311C9E68-B9E7-484D-AEDD-01FAC943AE0C}">
      <dgm:prSet/>
      <dgm:spPr/>
      <dgm:t>
        <a:bodyPr/>
        <a:lstStyle/>
        <a:p>
          <a:endParaRPr lang="en-US"/>
        </a:p>
      </dgm:t>
    </dgm:pt>
    <dgm:pt modelId="{5FA1BFD8-895D-2946-A10B-2E28C5F47A4B}" type="sibTrans" cxnId="{311C9E68-B9E7-484D-AEDD-01FAC943AE0C}">
      <dgm:prSet/>
      <dgm:spPr/>
      <dgm:t>
        <a:bodyPr/>
        <a:lstStyle/>
        <a:p>
          <a:endParaRPr lang="en-US"/>
        </a:p>
      </dgm:t>
    </dgm:pt>
    <dgm:pt modelId="{39279939-3EB1-A542-8C48-09FC4540881F}">
      <dgm:prSet/>
      <dgm:spPr/>
      <dgm:t>
        <a:bodyPr/>
        <a:lstStyle/>
        <a:p>
          <a:r>
            <a:rPr lang="es-EC" dirty="0"/>
            <a:t>6. </a:t>
          </a:r>
          <a:r>
            <a:rPr lang="es-EC" dirty="0" err="1"/>
            <a:t>Development</a:t>
          </a:r>
          <a:r>
            <a:rPr lang="es-EC" dirty="0"/>
            <a:t> </a:t>
          </a:r>
          <a:r>
            <a:rPr lang="es-EC" dirty="0" err="1"/>
            <a:t>of</a:t>
          </a:r>
          <a:r>
            <a:rPr lang="es-EC" dirty="0"/>
            <a:t> control </a:t>
          </a:r>
          <a:r>
            <a:rPr lang="es-EC" dirty="0" err="1"/>
            <a:t>panels</a:t>
          </a:r>
          <a:r>
            <a:rPr lang="es-EC" dirty="0"/>
            <a:t> </a:t>
          </a:r>
          <a:r>
            <a:rPr lang="es-EC" dirty="0" err="1"/>
            <a:t>for</a:t>
          </a:r>
          <a:r>
            <a:rPr lang="es-EC" dirty="0"/>
            <a:t> </a:t>
          </a:r>
          <a:r>
            <a:rPr lang="es-EC" dirty="0" err="1"/>
            <a:t>the</a:t>
          </a:r>
          <a:r>
            <a:rPr lang="es-EC" dirty="0"/>
            <a:t> </a:t>
          </a:r>
          <a:r>
            <a:rPr lang="es-EC" dirty="0" err="1"/>
            <a:t>model</a:t>
          </a:r>
          <a:endParaRPr lang="en-US" dirty="0"/>
        </a:p>
      </dgm:t>
    </dgm:pt>
    <dgm:pt modelId="{13142B60-A397-D243-BAFF-D20DA0017149}" type="parTrans" cxnId="{6C1EC3DF-8D8A-8941-A4BA-E20C31488958}">
      <dgm:prSet/>
      <dgm:spPr/>
      <dgm:t>
        <a:bodyPr/>
        <a:lstStyle/>
        <a:p>
          <a:endParaRPr lang="en-US"/>
        </a:p>
      </dgm:t>
    </dgm:pt>
    <dgm:pt modelId="{F156D81F-26E8-6C49-8B19-5E1D2DEEA076}" type="sibTrans" cxnId="{6C1EC3DF-8D8A-8941-A4BA-E20C31488958}">
      <dgm:prSet/>
      <dgm:spPr/>
      <dgm:t>
        <a:bodyPr/>
        <a:lstStyle/>
        <a:p>
          <a:endParaRPr lang="en-US"/>
        </a:p>
      </dgm:t>
    </dgm:pt>
    <dgm:pt modelId="{ED19F3D6-0B4D-844A-B29D-129930C53258}">
      <dgm:prSet/>
      <dgm:spPr/>
      <dgm:t>
        <a:bodyPr/>
        <a:lstStyle/>
        <a:p>
          <a:r>
            <a:rPr lang="en-US" dirty="0"/>
            <a:t>7. </a:t>
          </a:r>
          <a:r>
            <a:rPr lang="es-EC" dirty="0" err="1"/>
            <a:t>Solution</a:t>
          </a:r>
          <a:r>
            <a:rPr lang="es-EC" dirty="0"/>
            <a:t> </a:t>
          </a:r>
          <a:r>
            <a:rPr lang="es-EC" dirty="0" err="1"/>
            <a:t>automatization</a:t>
          </a:r>
          <a:endParaRPr lang="en-US" dirty="0"/>
        </a:p>
      </dgm:t>
    </dgm:pt>
    <dgm:pt modelId="{510F38D1-6D87-0F43-8328-A76955C4BF08}" type="parTrans" cxnId="{5800CEF3-13B5-C041-9612-FA6B857FB21F}">
      <dgm:prSet/>
      <dgm:spPr/>
      <dgm:t>
        <a:bodyPr/>
        <a:lstStyle/>
        <a:p>
          <a:endParaRPr lang="en-US"/>
        </a:p>
      </dgm:t>
    </dgm:pt>
    <dgm:pt modelId="{63197250-DCB7-7D47-8DD0-379FDDBFFB90}" type="sibTrans" cxnId="{5800CEF3-13B5-C041-9612-FA6B857FB21F}">
      <dgm:prSet/>
      <dgm:spPr/>
      <dgm:t>
        <a:bodyPr/>
        <a:lstStyle/>
        <a:p>
          <a:endParaRPr lang="en-US"/>
        </a:p>
      </dgm:t>
    </dgm:pt>
    <dgm:pt modelId="{8F72469C-B207-F84D-B995-5D7FB0A1F63C}">
      <dgm:prSet/>
      <dgm:spPr/>
      <dgm:t>
        <a:bodyPr/>
        <a:lstStyle/>
        <a:p>
          <a:r>
            <a:rPr lang="en-US" dirty="0"/>
            <a:t>8. Evolution</a:t>
          </a:r>
        </a:p>
      </dgm:t>
    </dgm:pt>
    <dgm:pt modelId="{A515D1A6-4B67-4E4A-95BB-20054B377F02}" type="parTrans" cxnId="{21B45B35-52D9-2948-B701-3BA0FC37A409}">
      <dgm:prSet/>
      <dgm:spPr/>
      <dgm:t>
        <a:bodyPr/>
        <a:lstStyle/>
        <a:p>
          <a:endParaRPr lang="en-US"/>
        </a:p>
      </dgm:t>
    </dgm:pt>
    <dgm:pt modelId="{9D132C21-8B06-EE46-8756-808714E11E61}" type="sibTrans" cxnId="{21B45B35-52D9-2948-B701-3BA0FC37A409}">
      <dgm:prSet/>
      <dgm:spPr/>
      <dgm:t>
        <a:bodyPr/>
        <a:lstStyle/>
        <a:p>
          <a:endParaRPr lang="en-US"/>
        </a:p>
      </dgm:t>
    </dgm:pt>
    <dgm:pt modelId="{977437FF-4DE0-0747-9F50-E521D9C1E628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260BF664-C3AD-0045-BB28-4C70AFB948B3}" type="pres">
      <dgm:prSet presAssocID="{65DB87B8-A759-DF4C-A89A-9DF306970A3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03EC26-DE80-3F4A-8461-A481EE43B287}" type="pres">
      <dgm:prSet presAssocID="{5FA1BFD8-895D-2946-A10B-2E28C5F47A4B}" presName="parTxOnlySpace" presStyleCnt="0"/>
      <dgm:spPr/>
    </dgm:pt>
    <dgm:pt modelId="{C1C92B09-3DD4-5247-96B3-DB6AD30AE84B}" type="pres">
      <dgm:prSet presAssocID="{39279939-3EB1-A542-8C48-09FC4540881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9AAD1C-8266-DD42-81BC-6925C09535FB}" type="pres">
      <dgm:prSet presAssocID="{F156D81F-26E8-6C49-8B19-5E1D2DEEA076}" presName="parTxOnlySpace" presStyleCnt="0"/>
      <dgm:spPr/>
    </dgm:pt>
    <dgm:pt modelId="{ADD16A57-15A8-F14A-A12A-05601D8242AD}" type="pres">
      <dgm:prSet presAssocID="{ED19F3D6-0B4D-844A-B29D-129930C5325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69B9AFD-6FE7-054B-8A49-C4A6B56D3931}" type="pres">
      <dgm:prSet presAssocID="{63197250-DCB7-7D47-8DD0-379FDDBFFB90}" presName="parTxOnlySpace" presStyleCnt="0"/>
      <dgm:spPr/>
    </dgm:pt>
    <dgm:pt modelId="{AB6CCD3B-C35B-D544-AFDB-498239F426EC}" type="pres">
      <dgm:prSet presAssocID="{8F72469C-B207-F84D-B995-5D7FB0A1F63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A14B913-ADC2-164A-BA71-B4993F1DF022}" type="presOf" srcId="{65DB87B8-A759-DF4C-A89A-9DF306970A35}" destId="{260BF664-C3AD-0045-BB28-4C70AFB948B3}" srcOrd="0" destOrd="0" presId="urn:microsoft.com/office/officeart/2005/8/layout/chevron1"/>
    <dgm:cxn modelId="{21B45B35-52D9-2948-B701-3BA0FC37A409}" srcId="{064FB9E2-173C-F443-B356-F5EDB62C48BE}" destId="{8F72469C-B207-F84D-B995-5D7FB0A1F63C}" srcOrd="3" destOrd="0" parTransId="{A515D1A6-4B67-4E4A-95BB-20054B377F02}" sibTransId="{9D132C21-8B06-EE46-8756-808714E11E61}"/>
    <dgm:cxn modelId="{311C9E68-B9E7-484D-AEDD-01FAC943AE0C}" srcId="{064FB9E2-173C-F443-B356-F5EDB62C48BE}" destId="{65DB87B8-A759-DF4C-A89A-9DF306970A35}" srcOrd="0" destOrd="0" parTransId="{B01260DB-DFC9-984E-919B-89511DCC60B8}" sibTransId="{5FA1BFD8-895D-2946-A10B-2E28C5F47A4B}"/>
    <dgm:cxn modelId="{D02E5A88-B2B4-7544-BBFB-1D42A49458E5}" type="presOf" srcId="{ED19F3D6-0B4D-844A-B29D-129930C53258}" destId="{ADD16A57-15A8-F14A-A12A-05601D8242AD}" srcOrd="0" destOrd="0" presId="urn:microsoft.com/office/officeart/2005/8/layout/chevron1"/>
    <dgm:cxn modelId="{C878778A-1C4E-7F49-815D-BB32EF602341}" type="presOf" srcId="{064FB9E2-173C-F443-B356-F5EDB62C48BE}" destId="{977437FF-4DE0-0747-9F50-E521D9C1E628}" srcOrd="0" destOrd="0" presId="urn:microsoft.com/office/officeart/2005/8/layout/chevron1"/>
    <dgm:cxn modelId="{D56F83CB-41FF-0F47-87B1-9646F160C0D7}" type="presOf" srcId="{8F72469C-B207-F84D-B995-5D7FB0A1F63C}" destId="{AB6CCD3B-C35B-D544-AFDB-498239F426EC}" srcOrd="0" destOrd="0" presId="urn:microsoft.com/office/officeart/2005/8/layout/chevron1"/>
    <dgm:cxn modelId="{CAE4EBDD-18FC-014B-BBAD-C6C0BD17FA45}" type="presOf" srcId="{39279939-3EB1-A542-8C48-09FC4540881F}" destId="{C1C92B09-3DD4-5247-96B3-DB6AD30AE84B}" srcOrd="0" destOrd="0" presId="urn:microsoft.com/office/officeart/2005/8/layout/chevron1"/>
    <dgm:cxn modelId="{6C1EC3DF-8D8A-8941-A4BA-E20C31488958}" srcId="{064FB9E2-173C-F443-B356-F5EDB62C48BE}" destId="{39279939-3EB1-A542-8C48-09FC4540881F}" srcOrd="1" destOrd="0" parTransId="{13142B60-A397-D243-BAFF-D20DA0017149}" sibTransId="{F156D81F-26E8-6C49-8B19-5E1D2DEEA076}"/>
    <dgm:cxn modelId="{5800CEF3-13B5-C041-9612-FA6B857FB21F}" srcId="{064FB9E2-173C-F443-B356-F5EDB62C48BE}" destId="{ED19F3D6-0B4D-844A-B29D-129930C53258}" srcOrd="2" destOrd="0" parTransId="{510F38D1-6D87-0F43-8328-A76955C4BF08}" sibTransId="{63197250-DCB7-7D47-8DD0-379FDDBFFB90}"/>
    <dgm:cxn modelId="{E2B6521C-DD9F-CE42-B87E-F6AEF1F4A0C6}" type="presParOf" srcId="{977437FF-4DE0-0747-9F50-E521D9C1E628}" destId="{260BF664-C3AD-0045-BB28-4C70AFB948B3}" srcOrd="0" destOrd="0" presId="urn:microsoft.com/office/officeart/2005/8/layout/chevron1"/>
    <dgm:cxn modelId="{5C166ED4-FE2C-A44D-844A-39DFDC7307AA}" type="presParOf" srcId="{977437FF-4DE0-0747-9F50-E521D9C1E628}" destId="{D303EC26-DE80-3F4A-8461-A481EE43B287}" srcOrd="1" destOrd="0" presId="urn:microsoft.com/office/officeart/2005/8/layout/chevron1"/>
    <dgm:cxn modelId="{1B169E46-0CF6-2C43-975E-74931F42DE99}" type="presParOf" srcId="{977437FF-4DE0-0747-9F50-E521D9C1E628}" destId="{C1C92B09-3DD4-5247-96B3-DB6AD30AE84B}" srcOrd="2" destOrd="0" presId="urn:microsoft.com/office/officeart/2005/8/layout/chevron1"/>
    <dgm:cxn modelId="{9A2BC022-FF99-C44B-836C-5967F9C3B4AD}" type="presParOf" srcId="{977437FF-4DE0-0747-9F50-E521D9C1E628}" destId="{139AAD1C-8266-DD42-81BC-6925C09535FB}" srcOrd="3" destOrd="0" presId="urn:microsoft.com/office/officeart/2005/8/layout/chevron1"/>
    <dgm:cxn modelId="{1768C201-62E8-684E-AE1E-990F769B33AB}" type="presParOf" srcId="{977437FF-4DE0-0747-9F50-E521D9C1E628}" destId="{ADD16A57-15A8-F14A-A12A-05601D8242AD}" srcOrd="4" destOrd="0" presId="urn:microsoft.com/office/officeart/2005/8/layout/chevron1"/>
    <dgm:cxn modelId="{F8E35D92-08ED-934B-A61E-D0687C07EB35}" type="presParOf" srcId="{977437FF-4DE0-0747-9F50-E521D9C1E628}" destId="{469B9AFD-6FE7-054B-8A49-C4A6B56D3931}" srcOrd="5" destOrd="0" presId="urn:microsoft.com/office/officeart/2005/8/layout/chevron1"/>
    <dgm:cxn modelId="{F851BF9B-A2D3-2C4E-A16D-6C8818887E62}" type="presParOf" srcId="{977437FF-4DE0-0747-9F50-E521D9C1E628}" destId="{AB6CCD3B-C35B-D544-AFDB-498239F426E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5AB00509-15EA-0C4D-922D-9733903CA56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1. Sample selection</a:t>
          </a:r>
        </a:p>
      </dgm:t>
    </dgm:pt>
    <dgm:pt modelId="{9CAF695D-9D99-6145-867C-515BE4B76521}" type="parTrans" cxnId="{0150C312-7C38-0844-A136-29EB3C3E5E5F}">
      <dgm:prSet/>
      <dgm:spPr/>
      <dgm:t>
        <a:bodyPr/>
        <a:lstStyle/>
        <a:p>
          <a:endParaRPr lang="en-US"/>
        </a:p>
      </dgm:t>
    </dgm:pt>
    <dgm:pt modelId="{ABE191D9-120B-154F-9167-3F10F1507AD6}" type="sibTrans" cxnId="{0150C312-7C38-0844-A136-29EB3C3E5E5F}">
      <dgm:prSet/>
      <dgm:spPr/>
      <dgm:t>
        <a:bodyPr/>
        <a:lstStyle/>
        <a:p>
          <a:endParaRPr lang="en-US"/>
        </a:p>
      </dgm:t>
    </dgm:pt>
    <dgm:pt modelId="{2F5EDCB3-6EEC-BD47-8E41-BE2D167303F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2. Descriptive Analysis</a:t>
          </a:r>
        </a:p>
      </dgm:t>
    </dgm:pt>
    <dgm:pt modelId="{52AA8B96-219D-2D4D-8C95-37F234214803}" type="parTrans" cxnId="{5B70E3C1-F128-C140-A2F5-87FD1422D702}">
      <dgm:prSet/>
      <dgm:spPr/>
      <dgm:t>
        <a:bodyPr/>
        <a:lstStyle/>
        <a:p>
          <a:endParaRPr lang="en-US"/>
        </a:p>
      </dgm:t>
    </dgm:pt>
    <dgm:pt modelId="{A70C90C5-70E5-FB40-8CBE-017D17FA6ED5}" type="sibTrans" cxnId="{5B70E3C1-F128-C140-A2F5-87FD1422D702}">
      <dgm:prSet/>
      <dgm:spPr/>
      <dgm:t>
        <a:bodyPr/>
        <a:lstStyle/>
        <a:p>
          <a:endParaRPr lang="en-US"/>
        </a:p>
      </dgm:t>
    </dgm:pt>
    <dgm:pt modelId="{843451AD-3575-FD43-A25A-37441F41845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3. Data Segmentation</a:t>
          </a:r>
        </a:p>
      </dgm:t>
    </dgm:pt>
    <dgm:pt modelId="{01659551-345F-F240-B97C-3D819C4DC6B5}" type="parTrans" cxnId="{55FA78A2-9AC9-AA4B-8447-F50152E94FC1}">
      <dgm:prSet/>
      <dgm:spPr/>
      <dgm:t>
        <a:bodyPr/>
        <a:lstStyle/>
        <a:p>
          <a:endParaRPr lang="en-US"/>
        </a:p>
      </dgm:t>
    </dgm:pt>
    <dgm:pt modelId="{495F9AEF-ED80-A744-8F7F-12A039C94252}" type="sibTrans" cxnId="{55FA78A2-9AC9-AA4B-8447-F50152E94FC1}">
      <dgm:prSet/>
      <dgm:spPr/>
      <dgm:t>
        <a:bodyPr/>
        <a:lstStyle/>
        <a:p>
          <a:endParaRPr lang="en-US"/>
        </a:p>
      </dgm:t>
    </dgm:pt>
    <dgm:pt modelId="{A70392AE-B386-E044-9386-2A7E85AD5E89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4. Classification Model</a:t>
          </a:r>
        </a:p>
      </dgm:t>
    </dgm:pt>
    <dgm:pt modelId="{AEA20FB4-D6C8-E046-9841-09F3F54E76C7}" type="parTrans" cxnId="{DDF03485-F662-7945-BDD7-2D839C513F2E}">
      <dgm:prSet/>
      <dgm:spPr/>
      <dgm:t>
        <a:bodyPr/>
        <a:lstStyle/>
        <a:p>
          <a:endParaRPr lang="en-US"/>
        </a:p>
      </dgm:t>
    </dgm:pt>
    <dgm:pt modelId="{60FEAD09-4BFD-A942-A02A-EF41F4A7B8E5}" type="sibTrans" cxnId="{DDF03485-F662-7945-BDD7-2D839C513F2E}">
      <dgm:prSet/>
      <dgm:spPr/>
      <dgm:t>
        <a:bodyPr/>
        <a:lstStyle/>
        <a:p>
          <a:endParaRPr lang="en-US"/>
        </a:p>
      </dgm:t>
    </dgm:pt>
    <dgm:pt modelId="{330A415B-5D60-3A46-8857-C2FDB3147CD5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6A14B185-B4B1-B34C-AE02-911497DB8989}" type="pres">
      <dgm:prSet presAssocID="{5AB00509-15EA-0C4D-922D-9733903CA56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FE2F985-3424-2C46-846E-923224E079F5}" type="pres">
      <dgm:prSet presAssocID="{ABE191D9-120B-154F-9167-3F10F1507AD6}" presName="parTxOnlySpace" presStyleCnt="0"/>
      <dgm:spPr/>
    </dgm:pt>
    <dgm:pt modelId="{4DE7EE26-FA51-FC46-A32B-BF8BDEDE5BB3}" type="pres">
      <dgm:prSet presAssocID="{2F5EDCB3-6EEC-BD47-8E41-BE2D167303F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F91D2C-FFF8-2F4C-AA7A-8193ED893D3A}" type="pres">
      <dgm:prSet presAssocID="{A70C90C5-70E5-FB40-8CBE-017D17FA6ED5}" presName="parTxOnlySpace" presStyleCnt="0"/>
      <dgm:spPr/>
    </dgm:pt>
    <dgm:pt modelId="{3CC20E6E-FAB4-3141-B43D-24B922A0A454}" type="pres">
      <dgm:prSet presAssocID="{843451AD-3575-FD43-A25A-37441F41845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DB3E06-AF71-164D-B96D-11AEB15F65DC}" type="pres">
      <dgm:prSet presAssocID="{495F9AEF-ED80-A744-8F7F-12A039C94252}" presName="parTxOnlySpace" presStyleCnt="0"/>
      <dgm:spPr/>
    </dgm:pt>
    <dgm:pt modelId="{66FFF8A4-F502-5B45-AD84-CC1CDDF04E30}" type="pres">
      <dgm:prSet presAssocID="{A70392AE-B386-E044-9386-2A7E85AD5E8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50C312-7C38-0844-A136-29EB3C3E5E5F}" srcId="{064FB9E2-173C-F443-B356-F5EDB62C48BE}" destId="{5AB00509-15EA-0C4D-922D-9733903CA56E}" srcOrd="0" destOrd="0" parTransId="{9CAF695D-9D99-6145-867C-515BE4B76521}" sibTransId="{ABE191D9-120B-154F-9167-3F10F1507AD6}"/>
    <dgm:cxn modelId="{DDD32A2B-3FC2-234D-9CF8-D87966B910E3}" type="presOf" srcId="{A70392AE-B386-E044-9386-2A7E85AD5E89}" destId="{66FFF8A4-F502-5B45-AD84-CC1CDDF04E30}" srcOrd="0" destOrd="0" presId="urn:microsoft.com/office/officeart/2005/8/layout/chevron1"/>
    <dgm:cxn modelId="{C9968B33-8936-1042-8477-06D98C538C30}" type="presOf" srcId="{843451AD-3575-FD43-A25A-37441F418452}" destId="{3CC20E6E-FAB4-3141-B43D-24B922A0A454}" srcOrd="0" destOrd="0" presId="urn:microsoft.com/office/officeart/2005/8/layout/chevron1"/>
    <dgm:cxn modelId="{AF45804D-924D-9449-ADE2-00B9F6EBE889}" type="presOf" srcId="{064FB9E2-173C-F443-B356-F5EDB62C48BE}" destId="{330A415B-5D60-3A46-8857-C2FDB3147CD5}" srcOrd="0" destOrd="0" presId="urn:microsoft.com/office/officeart/2005/8/layout/chevron1"/>
    <dgm:cxn modelId="{DDF03485-F662-7945-BDD7-2D839C513F2E}" srcId="{064FB9E2-173C-F443-B356-F5EDB62C48BE}" destId="{A70392AE-B386-E044-9386-2A7E85AD5E89}" srcOrd="3" destOrd="0" parTransId="{AEA20FB4-D6C8-E046-9841-09F3F54E76C7}" sibTransId="{60FEAD09-4BFD-A942-A02A-EF41F4A7B8E5}"/>
    <dgm:cxn modelId="{55FA78A2-9AC9-AA4B-8447-F50152E94FC1}" srcId="{064FB9E2-173C-F443-B356-F5EDB62C48BE}" destId="{843451AD-3575-FD43-A25A-37441F418452}" srcOrd="2" destOrd="0" parTransId="{01659551-345F-F240-B97C-3D819C4DC6B5}" sibTransId="{495F9AEF-ED80-A744-8F7F-12A039C94252}"/>
    <dgm:cxn modelId="{7A1049AB-E248-2444-8D93-B14E4F8F73A9}" type="presOf" srcId="{5AB00509-15EA-0C4D-922D-9733903CA56E}" destId="{6A14B185-B4B1-B34C-AE02-911497DB8989}" srcOrd="0" destOrd="0" presId="urn:microsoft.com/office/officeart/2005/8/layout/chevron1"/>
    <dgm:cxn modelId="{5B70E3C1-F128-C140-A2F5-87FD1422D702}" srcId="{064FB9E2-173C-F443-B356-F5EDB62C48BE}" destId="{2F5EDCB3-6EEC-BD47-8E41-BE2D167303FA}" srcOrd="1" destOrd="0" parTransId="{52AA8B96-219D-2D4D-8C95-37F234214803}" sibTransId="{A70C90C5-70E5-FB40-8CBE-017D17FA6ED5}"/>
    <dgm:cxn modelId="{1230B4C7-DB88-544F-90E2-E743A52E1C55}" type="presOf" srcId="{2F5EDCB3-6EEC-BD47-8E41-BE2D167303FA}" destId="{4DE7EE26-FA51-FC46-A32B-BF8BDEDE5BB3}" srcOrd="0" destOrd="0" presId="urn:microsoft.com/office/officeart/2005/8/layout/chevron1"/>
    <dgm:cxn modelId="{82F64C6C-06D5-894D-BC2A-68A1DE46A9F9}" type="presParOf" srcId="{330A415B-5D60-3A46-8857-C2FDB3147CD5}" destId="{6A14B185-B4B1-B34C-AE02-911497DB8989}" srcOrd="0" destOrd="0" presId="urn:microsoft.com/office/officeart/2005/8/layout/chevron1"/>
    <dgm:cxn modelId="{67019188-BB27-BB41-8C42-0E2E476EE10F}" type="presParOf" srcId="{330A415B-5D60-3A46-8857-C2FDB3147CD5}" destId="{4FE2F985-3424-2C46-846E-923224E079F5}" srcOrd="1" destOrd="0" presId="urn:microsoft.com/office/officeart/2005/8/layout/chevron1"/>
    <dgm:cxn modelId="{AAB633C8-4846-5E4D-8397-E6B0B81B962F}" type="presParOf" srcId="{330A415B-5D60-3A46-8857-C2FDB3147CD5}" destId="{4DE7EE26-FA51-FC46-A32B-BF8BDEDE5BB3}" srcOrd="2" destOrd="0" presId="urn:microsoft.com/office/officeart/2005/8/layout/chevron1"/>
    <dgm:cxn modelId="{BD8411BC-81AC-9E42-B5EC-2EE4E6A9E3E8}" type="presParOf" srcId="{330A415B-5D60-3A46-8857-C2FDB3147CD5}" destId="{F8F91D2C-FFF8-2F4C-AA7A-8193ED893D3A}" srcOrd="3" destOrd="0" presId="urn:microsoft.com/office/officeart/2005/8/layout/chevron1"/>
    <dgm:cxn modelId="{680621D0-6704-8142-92CB-FFC7535EE3FA}" type="presParOf" srcId="{330A415B-5D60-3A46-8857-C2FDB3147CD5}" destId="{3CC20E6E-FAB4-3141-B43D-24B922A0A454}" srcOrd="4" destOrd="0" presId="urn:microsoft.com/office/officeart/2005/8/layout/chevron1"/>
    <dgm:cxn modelId="{4FEA7782-E85C-0E4F-9614-D02006819488}" type="presParOf" srcId="{330A415B-5D60-3A46-8857-C2FDB3147CD5}" destId="{B3DB3E06-AF71-164D-B96D-11AEB15F65DC}" srcOrd="5" destOrd="0" presId="urn:microsoft.com/office/officeart/2005/8/layout/chevron1"/>
    <dgm:cxn modelId="{D449C897-2FE7-7A42-8639-2C7E78EFEDAF}" type="presParOf" srcId="{330A415B-5D60-3A46-8857-C2FDB3147CD5}" destId="{66FFF8A4-F502-5B45-AD84-CC1CDDF04E3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65DB87B8-A759-DF4C-A89A-9DF306970A35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5. Deployment of the classification model</a:t>
          </a:r>
        </a:p>
      </dgm:t>
    </dgm:pt>
    <dgm:pt modelId="{B01260DB-DFC9-984E-919B-89511DCC60B8}" type="parTrans" cxnId="{311C9E68-B9E7-484D-AEDD-01FAC943AE0C}">
      <dgm:prSet/>
      <dgm:spPr/>
      <dgm:t>
        <a:bodyPr/>
        <a:lstStyle/>
        <a:p>
          <a:endParaRPr lang="en-US"/>
        </a:p>
      </dgm:t>
    </dgm:pt>
    <dgm:pt modelId="{5FA1BFD8-895D-2946-A10B-2E28C5F47A4B}" type="sibTrans" cxnId="{311C9E68-B9E7-484D-AEDD-01FAC943AE0C}">
      <dgm:prSet/>
      <dgm:spPr/>
      <dgm:t>
        <a:bodyPr/>
        <a:lstStyle/>
        <a:p>
          <a:endParaRPr lang="en-US"/>
        </a:p>
      </dgm:t>
    </dgm:pt>
    <dgm:pt modelId="{39279939-3EB1-A542-8C48-09FC4540881F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EC" dirty="0"/>
            <a:t>6. </a:t>
          </a:r>
          <a:r>
            <a:rPr lang="es-EC" dirty="0" err="1"/>
            <a:t>Development</a:t>
          </a:r>
          <a:r>
            <a:rPr lang="es-EC" dirty="0"/>
            <a:t> </a:t>
          </a:r>
          <a:r>
            <a:rPr lang="es-EC" dirty="0" err="1"/>
            <a:t>of</a:t>
          </a:r>
          <a:r>
            <a:rPr lang="es-EC" dirty="0"/>
            <a:t> control </a:t>
          </a:r>
          <a:r>
            <a:rPr lang="es-EC" dirty="0" err="1"/>
            <a:t>panels</a:t>
          </a:r>
          <a:r>
            <a:rPr lang="es-EC" dirty="0"/>
            <a:t> </a:t>
          </a:r>
          <a:r>
            <a:rPr lang="es-EC" dirty="0" err="1"/>
            <a:t>for</a:t>
          </a:r>
          <a:r>
            <a:rPr lang="es-EC" dirty="0"/>
            <a:t> </a:t>
          </a:r>
          <a:r>
            <a:rPr lang="es-EC" dirty="0" err="1"/>
            <a:t>the</a:t>
          </a:r>
          <a:r>
            <a:rPr lang="es-EC" dirty="0"/>
            <a:t> </a:t>
          </a:r>
          <a:r>
            <a:rPr lang="es-EC" dirty="0" err="1"/>
            <a:t>model</a:t>
          </a:r>
          <a:endParaRPr lang="en-US" dirty="0"/>
        </a:p>
      </dgm:t>
    </dgm:pt>
    <dgm:pt modelId="{13142B60-A397-D243-BAFF-D20DA0017149}" type="parTrans" cxnId="{6C1EC3DF-8D8A-8941-A4BA-E20C31488958}">
      <dgm:prSet/>
      <dgm:spPr/>
      <dgm:t>
        <a:bodyPr/>
        <a:lstStyle/>
        <a:p>
          <a:endParaRPr lang="en-US"/>
        </a:p>
      </dgm:t>
    </dgm:pt>
    <dgm:pt modelId="{F156D81F-26E8-6C49-8B19-5E1D2DEEA076}" type="sibTrans" cxnId="{6C1EC3DF-8D8A-8941-A4BA-E20C31488958}">
      <dgm:prSet/>
      <dgm:spPr/>
      <dgm:t>
        <a:bodyPr/>
        <a:lstStyle/>
        <a:p>
          <a:endParaRPr lang="en-US"/>
        </a:p>
      </dgm:t>
    </dgm:pt>
    <dgm:pt modelId="{ED19F3D6-0B4D-844A-B29D-129930C53258}">
      <dgm:prSet/>
      <dgm:spPr/>
      <dgm:t>
        <a:bodyPr/>
        <a:lstStyle/>
        <a:p>
          <a:r>
            <a:rPr lang="en-US" dirty="0"/>
            <a:t>7. </a:t>
          </a:r>
          <a:r>
            <a:rPr lang="es-EC" dirty="0" err="1"/>
            <a:t>Solution</a:t>
          </a:r>
          <a:r>
            <a:rPr lang="es-EC" dirty="0"/>
            <a:t> </a:t>
          </a:r>
          <a:r>
            <a:rPr lang="es-EC" dirty="0" err="1"/>
            <a:t>automatization</a:t>
          </a:r>
          <a:endParaRPr lang="en-US" dirty="0"/>
        </a:p>
      </dgm:t>
    </dgm:pt>
    <dgm:pt modelId="{510F38D1-6D87-0F43-8328-A76955C4BF08}" type="parTrans" cxnId="{5800CEF3-13B5-C041-9612-FA6B857FB21F}">
      <dgm:prSet/>
      <dgm:spPr/>
      <dgm:t>
        <a:bodyPr/>
        <a:lstStyle/>
        <a:p>
          <a:endParaRPr lang="en-US"/>
        </a:p>
      </dgm:t>
    </dgm:pt>
    <dgm:pt modelId="{63197250-DCB7-7D47-8DD0-379FDDBFFB90}" type="sibTrans" cxnId="{5800CEF3-13B5-C041-9612-FA6B857FB21F}">
      <dgm:prSet/>
      <dgm:spPr/>
      <dgm:t>
        <a:bodyPr/>
        <a:lstStyle/>
        <a:p>
          <a:endParaRPr lang="en-US"/>
        </a:p>
      </dgm:t>
    </dgm:pt>
    <dgm:pt modelId="{8F72469C-B207-F84D-B995-5D7FB0A1F63C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8. Evolution</a:t>
          </a:r>
        </a:p>
      </dgm:t>
    </dgm:pt>
    <dgm:pt modelId="{A515D1A6-4B67-4E4A-95BB-20054B377F02}" type="parTrans" cxnId="{21B45B35-52D9-2948-B701-3BA0FC37A409}">
      <dgm:prSet/>
      <dgm:spPr/>
      <dgm:t>
        <a:bodyPr/>
        <a:lstStyle/>
        <a:p>
          <a:endParaRPr lang="en-US"/>
        </a:p>
      </dgm:t>
    </dgm:pt>
    <dgm:pt modelId="{9D132C21-8B06-EE46-8756-808714E11E61}" type="sibTrans" cxnId="{21B45B35-52D9-2948-B701-3BA0FC37A409}">
      <dgm:prSet/>
      <dgm:spPr/>
      <dgm:t>
        <a:bodyPr/>
        <a:lstStyle/>
        <a:p>
          <a:endParaRPr lang="en-US"/>
        </a:p>
      </dgm:t>
    </dgm:pt>
    <dgm:pt modelId="{977437FF-4DE0-0747-9F50-E521D9C1E628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260BF664-C3AD-0045-BB28-4C70AFB948B3}" type="pres">
      <dgm:prSet presAssocID="{65DB87B8-A759-DF4C-A89A-9DF306970A3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03EC26-DE80-3F4A-8461-A481EE43B287}" type="pres">
      <dgm:prSet presAssocID="{5FA1BFD8-895D-2946-A10B-2E28C5F47A4B}" presName="parTxOnlySpace" presStyleCnt="0"/>
      <dgm:spPr/>
    </dgm:pt>
    <dgm:pt modelId="{C1C92B09-3DD4-5247-96B3-DB6AD30AE84B}" type="pres">
      <dgm:prSet presAssocID="{39279939-3EB1-A542-8C48-09FC4540881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9AAD1C-8266-DD42-81BC-6925C09535FB}" type="pres">
      <dgm:prSet presAssocID="{F156D81F-26E8-6C49-8B19-5E1D2DEEA076}" presName="parTxOnlySpace" presStyleCnt="0"/>
      <dgm:spPr/>
    </dgm:pt>
    <dgm:pt modelId="{ADD16A57-15A8-F14A-A12A-05601D8242AD}" type="pres">
      <dgm:prSet presAssocID="{ED19F3D6-0B4D-844A-B29D-129930C5325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69B9AFD-6FE7-054B-8A49-C4A6B56D3931}" type="pres">
      <dgm:prSet presAssocID="{63197250-DCB7-7D47-8DD0-379FDDBFFB90}" presName="parTxOnlySpace" presStyleCnt="0"/>
      <dgm:spPr/>
    </dgm:pt>
    <dgm:pt modelId="{AB6CCD3B-C35B-D544-AFDB-498239F426EC}" type="pres">
      <dgm:prSet presAssocID="{8F72469C-B207-F84D-B995-5D7FB0A1F63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A14B913-ADC2-164A-BA71-B4993F1DF022}" type="presOf" srcId="{65DB87B8-A759-DF4C-A89A-9DF306970A35}" destId="{260BF664-C3AD-0045-BB28-4C70AFB948B3}" srcOrd="0" destOrd="0" presId="urn:microsoft.com/office/officeart/2005/8/layout/chevron1"/>
    <dgm:cxn modelId="{21B45B35-52D9-2948-B701-3BA0FC37A409}" srcId="{064FB9E2-173C-F443-B356-F5EDB62C48BE}" destId="{8F72469C-B207-F84D-B995-5D7FB0A1F63C}" srcOrd="3" destOrd="0" parTransId="{A515D1A6-4B67-4E4A-95BB-20054B377F02}" sibTransId="{9D132C21-8B06-EE46-8756-808714E11E61}"/>
    <dgm:cxn modelId="{311C9E68-B9E7-484D-AEDD-01FAC943AE0C}" srcId="{064FB9E2-173C-F443-B356-F5EDB62C48BE}" destId="{65DB87B8-A759-DF4C-A89A-9DF306970A35}" srcOrd="0" destOrd="0" parTransId="{B01260DB-DFC9-984E-919B-89511DCC60B8}" sibTransId="{5FA1BFD8-895D-2946-A10B-2E28C5F47A4B}"/>
    <dgm:cxn modelId="{D02E5A88-B2B4-7544-BBFB-1D42A49458E5}" type="presOf" srcId="{ED19F3D6-0B4D-844A-B29D-129930C53258}" destId="{ADD16A57-15A8-F14A-A12A-05601D8242AD}" srcOrd="0" destOrd="0" presId="urn:microsoft.com/office/officeart/2005/8/layout/chevron1"/>
    <dgm:cxn modelId="{C878778A-1C4E-7F49-815D-BB32EF602341}" type="presOf" srcId="{064FB9E2-173C-F443-B356-F5EDB62C48BE}" destId="{977437FF-4DE0-0747-9F50-E521D9C1E628}" srcOrd="0" destOrd="0" presId="urn:microsoft.com/office/officeart/2005/8/layout/chevron1"/>
    <dgm:cxn modelId="{D56F83CB-41FF-0F47-87B1-9646F160C0D7}" type="presOf" srcId="{8F72469C-B207-F84D-B995-5D7FB0A1F63C}" destId="{AB6CCD3B-C35B-D544-AFDB-498239F426EC}" srcOrd="0" destOrd="0" presId="urn:microsoft.com/office/officeart/2005/8/layout/chevron1"/>
    <dgm:cxn modelId="{CAE4EBDD-18FC-014B-BBAD-C6C0BD17FA45}" type="presOf" srcId="{39279939-3EB1-A542-8C48-09FC4540881F}" destId="{C1C92B09-3DD4-5247-96B3-DB6AD30AE84B}" srcOrd="0" destOrd="0" presId="urn:microsoft.com/office/officeart/2005/8/layout/chevron1"/>
    <dgm:cxn modelId="{6C1EC3DF-8D8A-8941-A4BA-E20C31488958}" srcId="{064FB9E2-173C-F443-B356-F5EDB62C48BE}" destId="{39279939-3EB1-A542-8C48-09FC4540881F}" srcOrd="1" destOrd="0" parTransId="{13142B60-A397-D243-BAFF-D20DA0017149}" sibTransId="{F156D81F-26E8-6C49-8B19-5E1D2DEEA076}"/>
    <dgm:cxn modelId="{5800CEF3-13B5-C041-9612-FA6B857FB21F}" srcId="{064FB9E2-173C-F443-B356-F5EDB62C48BE}" destId="{ED19F3D6-0B4D-844A-B29D-129930C53258}" srcOrd="2" destOrd="0" parTransId="{510F38D1-6D87-0F43-8328-A76955C4BF08}" sibTransId="{63197250-DCB7-7D47-8DD0-379FDDBFFB90}"/>
    <dgm:cxn modelId="{E2B6521C-DD9F-CE42-B87E-F6AEF1F4A0C6}" type="presParOf" srcId="{977437FF-4DE0-0747-9F50-E521D9C1E628}" destId="{260BF664-C3AD-0045-BB28-4C70AFB948B3}" srcOrd="0" destOrd="0" presId="urn:microsoft.com/office/officeart/2005/8/layout/chevron1"/>
    <dgm:cxn modelId="{5C166ED4-FE2C-A44D-844A-39DFDC7307AA}" type="presParOf" srcId="{977437FF-4DE0-0747-9F50-E521D9C1E628}" destId="{D303EC26-DE80-3F4A-8461-A481EE43B287}" srcOrd="1" destOrd="0" presId="urn:microsoft.com/office/officeart/2005/8/layout/chevron1"/>
    <dgm:cxn modelId="{1B169E46-0CF6-2C43-975E-74931F42DE99}" type="presParOf" srcId="{977437FF-4DE0-0747-9F50-E521D9C1E628}" destId="{C1C92B09-3DD4-5247-96B3-DB6AD30AE84B}" srcOrd="2" destOrd="0" presId="urn:microsoft.com/office/officeart/2005/8/layout/chevron1"/>
    <dgm:cxn modelId="{9A2BC022-FF99-C44B-836C-5967F9C3B4AD}" type="presParOf" srcId="{977437FF-4DE0-0747-9F50-E521D9C1E628}" destId="{139AAD1C-8266-DD42-81BC-6925C09535FB}" srcOrd="3" destOrd="0" presId="urn:microsoft.com/office/officeart/2005/8/layout/chevron1"/>
    <dgm:cxn modelId="{1768C201-62E8-684E-AE1E-990F769B33AB}" type="presParOf" srcId="{977437FF-4DE0-0747-9F50-E521D9C1E628}" destId="{ADD16A57-15A8-F14A-A12A-05601D8242AD}" srcOrd="4" destOrd="0" presId="urn:microsoft.com/office/officeart/2005/8/layout/chevron1"/>
    <dgm:cxn modelId="{F8E35D92-08ED-934B-A61E-D0687C07EB35}" type="presParOf" srcId="{977437FF-4DE0-0747-9F50-E521D9C1E628}" destId="{469B9AFD-6FE7-054B-8A49-C4A6B56D3931}" srcOrd="5" destOrd="0" presId="urn:microsoft.com/office/officeart/2005/8/layout/chevron1"/>
    <dgm:cxn modelId="{F851BF9B-A2D3-2C4E-A16D-6C8818887E62}" type="presParOf" srcId="{977437FF-4DE0-0747-9F50-E521D9C1E628}" destId="{AB6CCD3B-C35B-D544-AFDB-498239F426E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5AB00509-15EA-0C4D-922D-9733903CA56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1. Sample selection</a:t>
          </a:r>
        </a:p>
      </dgm:t>
    </dgm:pt>
    <dgm:pt modelId="{9CAF695D-9D99-6145-867C-515BE4B76521}" type="parTrans" cxnId="{0150C312-7C38-0844-A136-29EB3C3E5E5F}">
      <dgm:prSet/>
      <dgm:spPr/>
      <dgm:t>
        <a:bodyPr/>
        <a:lstStyle/>
        <a:p>
          <a:endParaRPr lang="en-US"/>
        </a:p>
      </dgm:t>
    </dgm:pt>
    <dgm:pt modelId="{ABE191D9-120B-154F-9167-3F10F1507AD6}" type="sibTrans" cxnId="{0150C312-7C38-0844-A136-29EB3C3E5E5F}">
      <dgm:prSet/>
      <dgm:spPr/>
      <dgm:t>
        <a:bodyPr/>
        <a:lstStyle/>
        <a:p>
          <a:endParaRPr lang="en-US"/>
        </a:p>
      </dgm:t>
    </dgm:pt>
    <dgm:pt modelId="{2F5EDCB3-6EEC-BD47-8E41-BE2D167303F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2. Descriptive Analysis</a:t>
          </a:r>
        </a:p>
      </dgm:t>
    </dgm:pt>
    <dgm:pt modelId="{52AA8B96-219D-2D4D-8C95-37F234214803}" type="parTrans" cxnId="{5B70E3C1-F128-C140-A2F5-87FD1422D702}">
      <dgm:prSet/>
      <dgm:spPr/>
      <dgm:t>
        <a:bodyPr/>
        <a:lstStyle/>
        <a:p>
          <a:endParaRPr lang="en-US"/>
        </a:p>
      </dgm:t>
    </dgm:pt>
    <dgm:pt modelId="{A70C90C5-70E5-FB40-8CBE-017D17FA6ED5}" type="sibTrans" cxnId="{5B70E3C1-F128-C140-A2F5-87FD1422D702}">
      <dgm:prSet/>
      <dgm:spPr/>
      <dgm:t>
        <a:bodyPr/>
        <a:lstStyle/>
        <a:p>
          <a:endParaRPr lang="en-US"/>
        </a:p>
      </dgm:t>
    </dgm:pt>
    <dgm:pt modelId="{843451AD-3575-FD43-A25A-37441F41845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3. Data Segmentation</a:t>
          </a:r>
        </a:p>
      </dgm:t>
    </dgm:pt>
    <dgm:pt modelId="{01659551-345F-F240-B97C-3D819C4DC6B5}" type="parTrans" cxnId="{55FA78A2-9AC9-AA4B-8447-F50152E94FC1}">
      <dgm:prSet/>
      <dgm:spPr/>
      <dgm:t>
        <a:bodyPr/>
        <a:lstStyle/>
        <a:p>
          <a:endParaRPr lang="en-US"/>
        </a:p>
      </dgm:t>
    </dgm:pt>
    <dgm:pt modelId="{495F9AEF-ED80-A744-8F7F-12A039C94252}" type="sibTrans" cxnId="{55FA78A2-9AC9-AA4B-8447-F50152E94FC1}">
      <dgm:prSet/>
      <dgm:spPr/>
      <dgm:t>
        <a:bodyPr/>
        <a:lstStyle/>
        <a:p>
          <a:endParaRPr lang="en-US"/>
        </a:p>
      </dgm:t>
    </dgm:pt>
    <dgm:pt modelId="{A70392AE-B386-E044-9386-2A7E85AD5E89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4. Classification Model</a:t>
          </a:r>
        </a:p>
      </dgm:t>
    </dgm:pt>
    <dgm:pt modelId="{AEA20FB4-D6C8-E046-9841-09F3F54E76C7}" type="parTrans" cxnId="{DDF03485-F662-7945-BDD7-2D839C513F2E}">
      <dgm:prSet/>
      <dgm:spPr/>
      <dgm:t>
        <a:bodyPr/>
        <a:lstStyle/>
        <a:p>
          <a:endParaRPr lang="en-US"/>
        </a:p>
      </dgm:t>
    </dgm:pt>
    <dgm:pt modelId="{60FEAD09-4BFD-A942-A02A-EF41F4A7B8E5}" type="sibTrans" cxnId="{DDF03485-F662-7945-BDD7-2D839C513F2E}">
      <dgm:prSet/>
      <dgm:spPr/>
      <dgm:t>
        <a:bodyPr/>
        <a:lstStyle/>
        <a:p>
          <a:endParaRPr lang="en-US"/>
        </a:p>
      </dgm:t>
    </dgm:pt>
    <dgm:pt modelId="{330A415B-5D60-3A46-8857-C2FDB3147CD5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6A14B185-B4B1-B34C-AE02-911497DB8989}" type="pres">
      <dgm:prSet presAssocID="{5AB00509-15EA-0C4D-922D-9733903CA56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FE2F985-3424-2C46-846E-923224E079F5}" type="pres">
      <dgm:prSet presAssocID="{ABE191D9-120B-154F-9167-3F10F1507AD6}" presName="parTxOnlySpace" presStyleCnt="0"/>
      <dgm:spPr/>
    </dgm:pt>
    <dgm:pt modelId="{4DE7EE26-FA51-FC46-A32B-BF8BDEDE5BB3}" type="pres">
      <dgm:prSet presAssocID="{2F5EDCB3-6EEC-BD47-8E41-BE2D167303F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F91D2C-FFF8-2F4C-AA7A-8193ED893D3A}" type="pres">
      <dgm:prSet presAssocID="{A70C90C5-70E5-FB40-8CBE-017D17FA6ED5}" presName="parTxOnlySpace" presStyleCnt="0"/>
      <dgm:spPr/>
    </dgm:pt>
    <dgm:pt modelId="{3CC20E6E-FAB4-3141-B43D-24B922A0A454}" type="pres">
      <dgm:prSet presAssocID="{843451AD-3575-FD43-A25A-37441F41845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DB3E06-AF71-164D-B96D-11AEB15F65DC}" type="pres">
      <dgm:prSet presAssocID="{495F9AEF-ED80-A744-8F7F-12A039C94252}" presName="parTxOnlySpace" presStyleCnt="0"/>
      <dgm:spPr/>
    </dgm:pt>
    <dgm:pt modelId="{66FFF8A4-F502-5B45-AD84-CC1CDDF04E30}" type="pres">
      <dgm:prSet presAssocID="{A70392AE-B386-E044-9386-2A7E85AD5E8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50C312-7C38-0844-A136-29EB3C3E5E5F}" srcId="{064FB9E2-173C-F443-B356-F5EDB62C48BE}" destId="{5AB00509-15EA-0C4D-922D-9733903CA56E}" srcOrd="0" destOrd="0" parTransId="{9CAF695D-9D99-6145-867C-515BE4B76521}" sibTransId="{ABE191D9-120B-154F-9167-3F10F1507AD6}"/>
    <dgm:cxn modelId="{DDD32A2B-3FC2-234D-9CF8-D87966B910E3}" type="presOf" srcId="{A70392AE-B386-E044-9386-2A7E85AD5E89}" destId="{66FFF8A4-F502-5B45-AD84-CC1CDDF04E30}" srcOrd="0" destOrd="0" presId="urn:microsoft.com/office/officeart/2005/8/layout/chevron1"/>
    <dgm:cxn modelId="{C9968B33-8936-1042-8477-06D98C538C30}" type="presOf" srcId="{843451AD-3575-FD43-A25A-37441F418452}" destId="{3CC20E6E-FAB4-3141-B43D-24B922A0A454}" srcOrd="0" destOrd="0" presId="urn:microsoft.com/office/officeart/2005/8/layout/chevron1"/>
    <dgm:cxn modelId="{AF45804D-924D-9449-ADE2-00B9F6EBE889}" type="presOf" srcId="{064FB9E2-173C-F443-B356-F5EDB62C48BE}" destId="{330A415B-5D60-3A46-8857-C2FDB3147CD5}" srcOrd="0" destOrd="0" presId="urn:microsoft.com/office/officeart/2005/8/layout/chevron1"/>
    <dgm:cxn modelId="{DDF03485-F662-7945-BDD7-2D839C513F2E}" srcId="{064FB9E2-173C-F443-B356-F5EDB62C48BE}" destId="{A70392AE-B386-E044-9386-2A7E85AD5E89}" srcOrd="3" destOrd="0" parTransId="{AEA20FB4-D6C8-E046-9841-09F3F54E76C7}" sibTransId="{60FEAD09-4BFD-A942-A02A-EF41F4A7B8E5}"/>
    <dgm:cxn modelId="{55FA78A2-9AC9-AA4B-8447-F50152E94FC1}" srcId="{064FB9E2-173C-F443-B356-F5EDB62C48BE}" destId="{843451AD-3575-FD43-A25A-37441F418452}" srcOrd="2" destOrd="0" parTransId="{01659551-345F-F240-B97C-3D819C4DC6B5}" sibTransId="{495F9AEF-ED80-A744-8F7F-12A039C94252}"/>
    <dgm:cxn modelId="{7A1049AB-E248-2444-8D93-B14E4F8F73A9}" type="presOf" srcId="{5AB00509-15EA-0C4D-922D-9733903CA56E}" destId="{6A14B185-B4B1-B34C-AE02-911497DB8989}" srcOrd="0" destOrd="0" presId="urn:microsoft.com/office/officeart/2005/8/layout/chevron1"/>
    <dgm:cxn modelId="{5B70E3C1-F128-C140-A2F5-87FD1422D702}" srcId="{064FB9E2-173C-F443-B356-F5EDB62C48BE}" destId="{2F5EDCB3-6EEC-BD47-8E41-BE2D167303FA}" srcOrd="1" destOrd="0" parTransId="{52AA8B96-219D-2D4D-8C95-37F234214803}" sibTransId="{A70C90C5-70E5-FB40-8CBE-017D17FA6ED5}"/>
    <dgm:cxn modelId="{1230B4C7-DB88-544F-90E2-E743A52E1C55}" type="presOf" srcId="{2F5EDCB3-6EEC-BD47-8E41-BE2D167303FA}" destId="{4DE7EE26-FA51-FC46-A32B-BF8BDEDE5BB3}" srcOrd="0" destOrd="0" presId="urn:microsoft.com/office/officeart/2005/8/layout/chevron1"/>
    <dgm:cxn modelId="{82F64C6C-06D5-894D-BC2A-68A1DE46A9F9}" type="presParOf" srcId="{330A415B-5D60-3A46-8857-C2FDB3147CD5}" destId="{6A14B185-B4B1-B34C-AE02-911497DB8989}" srcOrd="0" destOrd="0" presId="urn:microsoft.com/office/officeart/2005/8/layout/chevron1"/>
    <dgm:cxn modelId="{67019188-BB27-BB41-8C42-0E2E476EE10F}" type="presParOf" srcId="{330A415B-5D60-3A46-8857-C2FDB3147CD5}" destId="{4FE2F985-3424-2C46-846E-923224E079F5}" srcOrd="1" destOrd="0" presId="urn:microsoft.com/office/officeart/2005/8/layout/chevron1"/>
    <dgm:cxn modelId="{AAB633C8-4846-5E4D-8397-E6B0B81B962F}" type="presParOf" srcId="{330A415B-5D60-3A46-8857-C2FDB3147CD5}" destId="{4DE7EE26-FA51-FC46-A32B-BF8BDEDE5BB3}" srcOrd="2" destOrd="0" presId="urn:microsoft.com/office/officeart/2005/8/layout/chevron1"/>
    <dgm:cxn modelId="{BD8411BC-81AC-9E42-B5EC-2EE4E6A9E3E8}" type="presParOf" srcId="{330A415B-5D60-3A46-8857-C2FDB3147CD5}" destId="{F8F91D2C-FFF8-2F4C-AA7A-8193ED893D3A}" srcOrd="3" destOrd="0" presId="urn:microsoft.com/office/officeart/2005/8/layout/chevron1"/>
    <dgm:cxn modelId="{680621D0-6704-8142-92CB-FFC7535EE3FA}" type="presParOf" srcId="{330A415B-5D60-3A46-8857-C2FDB3147CD5}" destId="{3CC20E6E-FAB4-3141-B43D-24B922A0A454}" srcOrd="4" destOrd="0" presId="urn:microsoft.com/office/officeart/2005/8/layout/chevron1"/>
    <dgm:cxn modelId="{4FEA7782-E85C-0E4F-9614-D02006819488}" type="presParOf" srcId="{330A415B-5D60-3A46-8857-C2FDB3147CD5}" destId="{B3DB3E06-AF71-164D-B96D-11AEB15F65DC}" srcOrd="5" destOrd="0" presId="urn:microsoft.com/office/officeart/2005/8/layout/chevron1"/>
    <dgm:cxn modelId="{D449C897-2FE7-7A42-8639-2C7E78EFEDAF}" type="presParOf" srcId="{330A415B-5D60-3A46-8857-C2FDB3147CD5}" destId="{66FFF8A4-F502-5B45-AD84-CC1CDDF04E3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65DB87B8-A759-DF4C-A89A-9DF306970A35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5. Deployment of the classification model</a:t>
          </a:r>
        </a:p>
      </dgm:t>
    </dgm:pt>
    <dgm:pt modelId="{B01260DB-DFC9-984E-919B-89511DCC60B8}" type="parTrans" cxnId="{311C9E68-B9E7-484D-AEDD-01FAC943AE0C}">
      <dgm:prSet/>
      <dgm:spPr/>
      <dgm:t>
        <a:bodyPr/>
        <a:lstStyle/>
        <a:p>
          <a:endParaRPr lang="en-US"/>
        </a:p>
      </dgm:t>
    </dgm:pt>
    <dgm:pt modelId="{5FA1BFD8-895D-2946-A10B-2E28C5F47A4B}" type="sibTrans" cxnId="{311C9E68-B9E7-484D-AEDD-01FAC943AE0C}">
      <dgm:prSet/>
      <dgm:spPr/>
      <dgm:t>
        <a:bodyPr/>
        <a:lstStyle/>
        <a:p>
          <a:endParaRPr lang="en-US"/>
        </a:p>
      </dgm:t>
    </dgm:pt>
    <dgm:pt modelId="{39279939-3EB1-A542-8C48-09FC4540881F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EC" dirty="0"/>
            <a:t>6. </a:t>
          </a:r>
          <a:r>
            <a:rPr lang="es-EC" dirty="0" err="1"/>
            <a:t>Development</a:t>
          </a:r>
          <a:r>
            <a:rPr lang="es-EC" dirty="0"/>
            <a:t> </a:t>
          </a:r>
          <a:r>
            <a:rPr lang="es-EC" dirty="0" err="1"/>
            <a:t>of</a:t>
          </a:r>
          <a:r>
            <a:rPr lang="es-EC" dirty="0"/>
            <a:t> control </a:t>
          </a:r>
          <a:r>
            <a:rPr lang="es-EC" dirty="0" err="1"/>
            <a:t>panels</a:t>
          </a:r>
          <a:r>
            <a:rPr lang="es-EC" dirty="0"/>
            <a:t> </a:t>
          </a:r>
          <a:r>
            <a:rPr lang="es-EC" dirty="0" err="1"/>
            <a:t>for</a:t>
          </a:r>
          <a:r>
            <a:rPr lang="es-EC" dirty="0"/>
            <a:t> </a:t>
          </a:r>
          <a:r>
            <a:rPr lang="es-EC" dirty="0" err="1"/>
            <a:t>the</a:t>
          </a:r>
          <a:r>
            <a:rPr lang="es-EC" dirty="0"/>
            <a:t> </a:t>
          </a:r>
          <a:r>
            <a:rPr lang="es-EC" dirty="0" err="1"/>
            <a:t>model</a:t>
          </a:r>
          <a:endParaRPr lang="en-US" dirty="0"/>
        </a:p>
      </dgm:t>
    </dgm:pt>
    <dgm:pt modelId="{13142B60-A397-D243-BAFF-D20DA0017149}" type="parTrans" cxnId="{6C1EC3DF-8D8A-8941-A4BA-E20C31488958}">
      <dgm:prSet/>
      <dgm:spPr/>
      <dgm:t>
        <a:bodyPr/>
        <a:lstStyle/>
        <a:p>
          <a:endParaRPr lang="en-US"/>
        </a:p>
      </dgm:t>
    </dgm:pt>
    <dgm:pt modelId="{F156D81F-26E8-6C49-8B19-5E1D2DEEA076}" type="sibTrans" cxnId="{6C1EC3DF-8D8A-8941-A4BA-E20C31488958}">
      <dgm:prSet/>
      <dgm:spPr/>
      <dgm:t>
        <a:bodyPr/>
        <a:lstStyle/>
        <a:p>
          <a:endParaRPr lang="en-US"/>
        </a:p>
      </dgm:t>
    </dgm:pt>
    <dgm:pt modelId="{ED19F3D6-0B4D-844A-B29D-129930C53258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7. </a:t>
          </a:r>
          <a:r>
            <a:rPr lang="es-EC" dirty="0" err="1"/>
            <a:t>Solution</a:t>
          </a:r>
          <a:r>
            <a:rPr lang="es-EC" dirty="0"/>
            <a:t> </a:t>
          </a:r>
          <a:r>
            <a:rPr lang="es-EC" dirty="0" err="1"/>
            <a:t>automatization</a:t>
          </a:r>
          <a:endParaRPr lang="en-US" dirty="0"/>
        </a:p>
      </dgm:t>
    </dgm:pt>
    <dgm:pt modelId="{510F38D1-6D87-0F43-8328-A76955C4BF08}" type="parTrans" cxnId="{5800CEF3-13B5-C041-9612-FA6B857FB21F}">
      <dgm:prSet/>
      <dgm:spPr/>
      <dgm:t>
        <a:bodyPr/>
        <a:lstStyle/>
        <a:p>
          <a:endParaRPr lang="en-US"/>
        </a:p>
      </dgm:t>
    </dgm:pt>
    <dgm:pt modelId="{63197250-DCB7-7D47-8DD0-379FDDBFFB90}" type="sibTrans" cxnId="{5800CEF3-13B5-C041-9612-FA6B857FB21F}">
      <dgm:prSet/>
      <dgm:spPr/>
      <dgm:t>
        <a:bodyPr/>
        <a:lstStyle/>
        <a:p>
          <a:endParaRPr lang="en-US"/>
        </a:p>
      </dgm:t>
    </dgm:pt>
    <dgm:pt modelId="{8F72469C-B207-F84D-B995-5D7FB0A1F63C}">
      <dgm:prSet/>
      <dgm:spPr/>
      <dgm:t>
        <a:bodyPr/>
        <a:lstStyle/>
        <a:p>
          <a:r>
            <a:rPr lang="en-US" dirty="0"/>
            <a:t>8. Evolution</a:t>
          </a:r>
        </a:p>
      </dgm:t>
    </dgm:pt>
    <dgm:pt modelId="{A515D1A6-4B67-4E4A-95BB-20054B377F02}" type="parTrans" cxnId="{21B45B35-52D9-2948-B701-3BA0FC37A409}">
      <dgm:prSet/>
      <dgm:spPr/>
      <dgm:t>
        <a:bodyPr/>
        <a:lstStyle/>
        <a:p>
          <a:endParaRPr lang="en-US"/>
        </a:p>
      </dgm:t>
    </dgm:pt>
    <dgm:pt modelId="{9D132C21-8B06-EE46-8756-808714E11E61}" type="sibTrans" cxnId="{21B45B35-52D9-2948-B701-3BA0FC37A409}">
      <dgm:prSet/>
      <dgm:spPr/>
      <dgm:t>
        <a:bodyPr/>
        <a:lstStyle/>
        <a:p>
          <a:endParaRPr lang="en-US"/>
        </a:p>
      </dgm:t>
    </dgm:pt>
    <dgm:pt modelId="{977437FF-4DE0-0747-9F50-E521D9C1E628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260BF664-C3AD-0045-BB28-4C70AFB948B3}" type="pres">
      <dgm:prSet presAssocID="{65DB87B8-A759-DF4C-A89A-9DF306970A3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03EC26-DE80-3F4A-8461-A481EE43B287}" type="pres">
      <dgm:prSet presAssocID="{5FA1BFD8-895D-2946-A10B-2E28C5F47A4B}" presName="parTxOnlySpace" presStyleCnt="0"/>
      <dgm:spPr/>
    </dgm:pt>
    <dgm:pt modelId="{C1C92B09-3DD4-5247-96B3-DB6AD30AE84B}" type="pres">
      <dgm:prSet presAssocID="{39279939-3EB1-A542-8C48-09FC4540881F}" presName="parTxOnly" presStyleLbl="node1" presStyleIdx="1" presStyleCnt="4" custLinFactNeighborX="10927">
        <dgm:presLayoutVars>
          <dgm:chMax val="0"/>
          <dgm:chPref val="0"/>
          <dgm:bulletEnabled val="1"/>
        </dgm:presLayoutVars>
      </dgm:prSet>
      <dgm:spPr/>
    </dgm:pt>
    <dgm:pt modelId="{139AAD1C-8266-DD42-81BC-6925C09535FB}" type="pres">
      <dgm:prSet presAssocID="{F156D81F-26E8-6C49-8B19-5E1D2DEEA076}" presName="parTxOnlySpace" presStyleCnt="0"/>
      <dgm:spPr/>
    </dgm:pt>
    <dgm:pt modelId="{ADD16A57-15A8-F14A-A12A-05601D8242AD}" type="pres">
      <dgm:prSet presAssocID="{ED19F3D6-0B4D-844A-B29D-129930C5325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69B9AFD-6FE7-054B-8A49-C4A6B56D3931}" type="pres">
      <dgm:prSet presAssocID="{63197250-DCB7-7D47-8DD0-379FDDBFFB90}" presName="parTxOnlySpace" presStyleCnt="0"/>
      <dgm:spPr/>
    </dgm:pt>
    <dgm:pt modelId="{AB6CCD3B-C35B-D544-AFDB-498239F426EC}" type="pres">
      <dgm:prSet presAssocID="{8F72469C-B207-F84D-B995-5D7FB0A1F63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A14B913-ADC2-164A-BA71-B4993F1DF022}" type="presOf" srcId="{65DB87B8-A759-DF4C-A89A-9DF306970A35}" destId="{260BF664-C3AD-0045-BB28-4C70AFB948B3}" srcOrd="0" destOrd="0" presId="urn:microsoft.com/office/officeart/2005/8/layout/chevron1"/>
    <dgm:cxn modelId="{21B45B35-52D9-2948-B701-3BA0FC37A409}" srcId="{064FB9E2-173C-F443-B356-F5EDB62C48BE}" destId="{8F72469C-B207-F84D-B995-5D7FB0A1F63C}" srcOrd="3" destOrd="0" parTransId="{A515D1A6-4B67-4E4A-95BB-20054B377F02}" sibTransId="{9D132C21-8B06-EE46-8756-808714E11E61}"/>
    <dgm:cxn modelId="{311C9E68-B9E7-484D-AEDD-01FAC943AE0C}" srcId="{064FB9E2-173C-F443-B356-F5EDB62C48BE}" destId="{65DB87B8-A759-DF4C-A89A-9DF306970A35}" srcOrd="0" destOrd="0" parTransId="{B01260DB-DFC9-984E-919B-89511DCC60B8}" sibTransId="{5FA1BFD8-895D-2946-A10B-2E28C5F47A4B}"/>
    <dgm:cxn modelId="{D02E5A88-B2B4-7544-BBFB-1D42A49458E5}" type="presOf" srcId="{ED19F3D6-0B4D-844A-B29D-129930C53258}" destId="{ADD16A57-15A8-F14A-A12A-05601D8242AD}" srcOrd="0" destOrd="0" presId="urn:microsoft.com/office/officeart/2005/8/layout/chevron1"/>
    <dgm:cxn modelId="{C878778A-1C4E-7F49-815D-BB32EF602341}" type="presOf" srcId="{064FB9E2-173C-F443-B356-F5EDB62C48BE}" destId="{977437FF-4DE0-0747-9F50-E521D9C1E628}" srcOrd="0" destOrd="0" presId="urn:microsoft.com/office/officeart/2005/8/layout/chevron1"/>
    <dgm:cxn modelId="{D56F83CB-41FF-0F47-87B1-9646F160C0D7}" type="presOf" srcId="{8F72469C-B207-F84D-B995-5D7FB0A1F63C}" destId="{AB6CCD3B-C35B-D544-AFDB-498239F426EC}" srcOrd="0" destOrd="0" presId="urn:microsoft.com/office/officeart/2005/8/layout/chevron1"/>
    <dgm:cxn modelId="{CAE4EBDD-18FC-014B-BBAD-C6C0BD17FA45}" type="presOf" srcId="{39279939-3EB1-A542-8C48-09FC4540881F}" destId="{C1C92B09-3DD4-5247-96B3-DB6AD30AE84B}" srcOrd="0" destOrd="0" presId="urn:microsoft.com/office/officeart/2005/8/layout/chevron1"/>
    <dgm:cxn modelId="{6C1EC3DF-8D8A-8941-A4BA-E20C31488958}" srcId="{064FB9E2-173C-F443-B356-F5EDB62C48BE}" destId="{39279939-3EB1-A542-8C48-09FC4540881F}" srcOrd="1" destOrd="0" parTransId="{13142B60-A397-D243-BAFF-D20DA0017149}" sibTransId="{F156D81F-26E8-6C49-8B19-5E1D2DEEA076}"/>
    <dgm:cxn modelId="{5800CEF3-13B5-C041-9612-FA6B857FB21F}" srcId="{064FB9E2-173C-F443-B356-F5EDB62C48BE}" destId="{ED19F3D6-0B4D-844A-B29D-129930C53258}" srcOrd="2" destOrd="0" parTransId="{510F38D1-6D87-0F43-8328-A76955C4BF08}" sibTransId="{63197250-DCB7-7D47-8DD0-379FDDBFFB90}"/>
    <dgm:cxn modelId="{E2B6521C-DD9F-CE42-B87E-F6AEF1F4A0C6}" type="presParOf" srcId="{977437FF-4DE0-0747-9F50-E521D9C1E628}" destId="{260BF664-C3AD-0045-BB28-4C70AFB948B3}" srcOrd="0" destOrd="0" presId="urn:microsoft.com/office/officeart/2005/8/layout/chevron1"/>
    <dgm:cxn modelId="{5C166ED4-FE2C-A44D-844A-39DFDC7307AA}" type="presParOf" srcId="{977437FF-4DE0-0747-9F50-E521D9C1E628}" destId="{D303EC26-DE80-3F4A-8461-A481EE43B287}" srcOrd="1" destOrd="0" presId="urn:microsoft.com/office/officeart/2005/8/layout/chevron1"/>
    <dgm:cxn modelId="{1B169E46-0CF6-2C43-975E-74931F42DE99}" type="presParOf" srcId="{977437FF-4DE0-0747-9F50-E521D9C1E628}" destId="{C1C92B09-3DD4-5247-96B3-DB6AD30AE84B}" srcOrd="2" destOrd="0" presId="urn:microsoft.com/office/officeart/2005/8/layout/chevron1"/>
    <dgm:cxn modelId="{9A2BC022-FF99-C44B-836C-5967F9C3B4AD}" type="presParOf" srcId="{977437FF-4DE0-0747-9F50-E521D9C1E628}" destId="{139AAD1C-8266-DD42-81BC-6925C09535FB}" srcOrd="3" destOrd="0" presId="urn:microsoft.com/office/officeart/2005/8/layout/chevron1"/>
    <dgm:cxn modelId="{1768C201-62E8-684E-AE1E-990F769B33AB}" type="presParOf" srcId="{977437FF-4DE0-0747-9F50-E521D9C1E628}" destId="{ADD16A57-15A8-F14A-A12A-05601D8242AD}" srcOrd="4" destOrd="0" presId="urn:microsoft.com/office/officeart/2005/8/layout/chevron1"/>
    <dgm:cxn modelId="{F8E35D92-08ED-934B-A61E-D0687C07EB35}" type="presParOf" srcId="{977437FF-4DE0-0747-9F50-E521D9C1E628}" destId="{469B9AFD-6FE7-054B-8A49-C4A6B56D3931}" srcOrd="5" destOrd="0" presId="urn:microsoft.com/office/officeart/2005/8/layout/chevron1"/>
    <dgm:cxn modelId="{F851BF9B-A2D3-2C4E-A16D-6C8818887E62}" type="presParOf" srcId="{977437FF-4DE0-0747-9F50-E521D9C1E628}" destId="{AB6CCD3B-C35B-D544-AFDB-498239F426E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process4" loCatId="" qsTypeId="urn:microsoft.com/office/officeart/2005/8/quickstyle/simple1" qsCatId="simple" csTypeId="urn:microsoft.com/office/officeart/2005/8/colors/colorful5" csCatId="colorful" phldr="1"/>
      <dgm:spPr/>
    </dgm:pt>
    <dgm:pt modelId="{5AB00509-15EA-0C4D-922D-9733903CA56E}">
      <dgm:prSet phldrT="[Text]"/>
      <dgm:spPr/>
      <dgm:t>
        <a:bodyPr/>
        <a:lstStyle/>
        <a:p>
          <a:r>
            <a:rPr lang="en-US" dirty="0"/>
            <a:t>1. Development of a dashboard with insights for managers</a:t>
          </a:r>
        </a:p>
      </dgm:t>
    </dgm:pt>
    <dgm:pt modelId="{9CAF695D-9D99-6145-867C-515BE4B76521}" type="parTrans" cxnId="{0150C312-7C38-0844-A136-29EB3C3E5E5F}">
      <dgm:prSet/>
      <dgm:spPr/>
      <dgm:t>
        <a:bodyPr/>
        <a:lstStyle/>
        <a:p>
          <a:endParaRPr lang="en-US"/>
        </a:p>
      </dgm:t>
    </dgm:pt>
    <dgm:pt modelId="{ABE191D9-120B-154F-9167-3F10F1507AD6}" type="sibTrans" cxnId="{0150C312-7C38-0844-A136-29EB3C3E5E5F}">
      <dgm:prSet/>
      <dgm:spPr/>
      <dgm:t>
        <a:bodyPr/>
        <a:lstStyle/>
        <a:p>
          <a:endParaRPr lang="en-US"/>
        </a:p>
      </dgm:t>
    </dgm:pt>
    <dgm:pt modelId="{2F5EDCB3-6EEC-BD47-8E41-BE2D167303FA}">
      <dgm:prSet phldrT="[Text]"/>
      <dgm:spPr/>
      <dgm:t>
        <a:bodyPr/>
        <a:lstStyle/>
        <a:p>
          <a:r>
            <a:rPr lang="en-US" dirty="0"/>
            <a:t>2. Development of a R Shiny app for the control panels</a:t>
          </a:r>
        </a:p>
      </dgm:t>
    </dgm:pt>
    <dgm:pt modelId="{52AA8B96-219D-2D4D-8C95-37F234214803}" type="parTrans" cxnId="{5B70E3C1-F128-C140-A2F5-87FD1422D702}">
      <dgm:prSet/>
      <dgm:spPr/>
      <dgm:t>
        <a:bodyPr/>
        <a:lstStyle/>
        <a:p>
          <a:endParaRPr lang="en-US"/>
        </a:p>
      </dgm:t>
    </dgm:pt>
    <dgm:pt modelId="{A70C90C5-70E5-FB40-8CBE-017D17FA6ED5}" type="sibTrans" cxnId="{5B70E3C1-F128-C140-A2F5-87FD1422D702}">
      <dgm:prSet/>
      <dgm:spPr/>
      <dgm:t>
        <a:bodyPr/>
        <a:lstStyle/>
        <a:p>
          <a:endParaRPr lang="en-US"/>
        </a:p>
      </dgm:t>
    </dgm:pt>
    <dgm:pt modelId="{947BE3FB-9FC8-7C41-BA60-07C329AED8D9}">
      <dgm:prSet/>
      <dgm:spPr/>
      <dgm:t>
        <a:bodyPr/>
        <a:lstStyle/>
        <a:p>
          <a:r>
            <a:rPr lang="en-US" dirty="0"/>
            <a:t>4. Solution automatization optimization</a:t>
          </a:r>
        </a:p>
      </dgm:t>
    </dgm:pt>
    <dgm:pt modelId="{42F455BF-B1F5-E148-9BC3-6887F0E4FE25}" type="parTrans" cxnId="{05AA2698-1ED2-C043-8E41-455B0F95ABF6}">
      <dgm:prSet/>
      <dgm:spPr/>
      <dgm:t>
        <a:bodyPr/>
        <a:lstStyle/>
        <a:p>
          <a:endParaRPr lang="en-US"/>
        </a:p>
      </dgm:t>
    </dgm:pt>
    <dgm:pt modelId="{CA87A86B-35F6-8743-BC94-A98A6043AAB0}" type="sibTrans" cxnId="{05AA2698-1ED2-C043-8E41-455B0F95ABF6}">
      <dgm:prSet/>
      <dgm:spPr/>
      <dgm:t>
        <a:bodyPr/>
        <a:lstStyle/>
        <a:p>
          <a:endParaRPr lang="en-US"/>
        </a:p>
      </dgm:t>
    </dgm:pt>
    <dgm:pt modelId="{5D7D22AD-AEAE-2D4E-96EE-C6AAB83F7898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076C42E8-511C-7640-9C18-D5923721685D}" type="pres">
      <dgm:prSet presAssocID="{947BE3FB-9FC8-7C41-BA60-07C329AED8D9}" presName="boxAndChildren" presStyleCnt="0"/>
      <dgm:spPr/>
    </dgm:pt>
    <dgm:pt modelId="{CCE33FA8-44A5-1E41-B501-A01650487399}" type="pres">
      <dgm:prSet presAssocID="{947BE3FB-9FC8-7C41-BA60-07C329AED8D9}" presName="parentTextBox" presStyleLbl="node1" presStyleIdx="0" presStyleCnt="3"/>
      <dgm:spPr/>
    </dgm:pt>
    <dgm:pt modelId="{B8842FAE-40E4-D340-9E58-2A5FD29E85DB}" type="pres">
      <dgm:prSet presAssocID="{A70C90C5-70E5-FB40-8CBE-017D17FA6ED5}" presName="sp" presStyleCnt="0"/>
      <dgm:spPr/>
    </dgm:pt>
    <dgm:pt modelId="{96E7BC28-28BB-0C47-8B3A-F56064705ABB}" type="pres">
      <dgm:prSet presAssocID="{2F5EDCB3-6EEC-BD47-8E41-BE2D167303FA}" presName="arrowAndChildren" presStyleCnt="0"/>
      <dgm:spPr/>
    </dgm:pt>
    <dgm:pt modelId="{6D545303-929B-FD4E-A3BC-A6F461946DED}" type="pres">
      <dgm:prSet presAssocID="{2F5EDCB3-6EEC-BD47-8E41-BE2D167303FA}" presName="parentTextArrow" presStyleLbl="node1" presStyleIdx="1" presStyleCnt="3"/>
      <dgm:spPr/>
    </dgm:pt>
    <dgm:pt modelId="{8D27E176-81D8-6440-B93E-751C6CB95192}" type="pres">
      <dgm:prSet presAssocID="{ABE191D9-120B-154F-9167-3F10F1507AD6}" presName="sp" presStyleCnt="0"/>
      <dgm:spPr/>
    </dgm:pt>
    <dgm:pt modelId="{9426D7B7-4DCC-7A4F-BFC2-CCF213726B7E}" type="pres">
      <dgm:prSet presAssocID="{5AB00509-15EA-0C4D-922D-9733903CA56E}" presName="arrowAndChildren" presStyleCnt="0"/>
      <dgm:spPr/>
    </dgm:pt>
    <dgm:pt modelId="{50EEA0A0-E99C-2445-8B68-2FBF26612B01}" type="pres">
      <dgm:prSet presAssocID="{5AB00509-15EA-0C4D-922D-9733903CA56E}" presName="parentTextArrow" presStyleLbl="node1" presStyleIdx="2" presStyleCnt="3"/>
      <dgm:spPr/>
    </dgm:pt>
  </dgm:ptLst>
  <dgm:cxnLst>
    <dgm:cxn modelId="{25BDD30E-356B-844D-93EE-321BCA5D5907}" type="presOf" srcId="{064FB9E2-173C-F443-B356-F5EDB62C48BE}" destId="{5D7D22AD-AEAE-2D4E-96EE-C6AAB83F7898}" srcOrd="0" destOrd="0" presId="urn:microsoft.com/office/officeart/2005/8/layout/process4"/>
    <dgm:cxn modelId="{0150C312-7C38-0844-A136-29EB3C3E5E5F}" srcId="{064FB9E2-173C-F443-B356-F5EDB62C48BE}" destId="{5AB00509-15EA-0C4D-922D-9733903CA56E}" srcOrd="0" destOrd="0" parTransId="{9CAF695D-9D99-6145-867C-515BE4B76521}" sibTransId="{ABE191D9-120B-154F-9167-3F10F1507AD6}"/>
    <dgm:cxn modelId="{3E0BD31A-2EE5-1140-AD24-6AAF72CE0F98}" type="presOf" srcId="{947BE3FB-9FC8-7C41-BA60-07C329AED8D9}" destId="{CCE33FA8-44A5-1E41-B501-A01650487399}" srcOrd="0" destOrd="0" presId="urn:microsoft.com/office/officeart/2005/8/layout/process4"/>
    <dgm:cxn modelId="{0002A14D-6B71-4040-BCB6-EFBAAC1F6002}" type="presOf" srcId="{5AB00509-15EA-0C4D-922D-9733903CA56E}" destId="{50EEA0A0-E99C-2445-8B68-2FBF26612B01}" srcOrd="0" destOrd="0" presId="urn:microsoft.com/office/officeart/2005/8/layout/process4"/>
    <dgm:cxn modelId="{42B68F75-BC0B-5441-9FA0-563DC760808E}" type="presOf" srcId="{2F5EDCB3-6EEC-BD47-8E41-BE2D167303FA}" destId="{6D545303-929B-FD4E-A3BC-A6F461946DED}" srcOrd="0" destOrd="0" presId="urn:microsoft.com/office/officeart/2005/8/layout/process4"/>
    <dgm:cxn modelId="{05AA2698-1ED2-C043-8E41-455B0F95ABF6}" srcId="{064FB9E2-173C-F443-B356-F5EDB62C48BE}" destId="{947BE3FB-9FC8-7C41-BA60-07C329AED8D9}" srcOrd="2" destOrd="0" parTransId="{42F455BF-B1F5-E148-9BC3-6887F0E4FE25}" sibTransId="{CA87A86B-35F6-8743-BC94-A98A6043AAB0}"/>
    <dgm:cxn modelId="{5B70E3C1-F128-C140-A2F5-87FD1422D702}" srcId="{064FB9E2-173C-F443-B356-F5EDB62C48BE}" destId="{2F5EDCB3-6EEC-BD47-8E41-BE2D167303FA}" srcOrd="1" destOrd="0" parTransId="{52AA8B96-219D-2D4D-8C95-37F234214803}" sibTransId="{A70C90C5-70E5-FB40-8CBE-017D17FA6ED5}"/>
    <dgm:cxn modelId="{BDE5F276-E51A-DA4A-A107-C24468B6E970}" type="presParOf" srcId="{5D7D22AD-AEAE-2D4E-96EE-C6AAB83F7898}" destId="{076C42E8-511C-7640-9C18-D5923721685D}" srcOrd="0" destOrd="0" presId="urn:microsoft.com/office/officeart/2005/8/layout/process4"/>
    <dgm:cxn modelId="{3AD44820-B809-3547-9DE8-98A38AC0EBDA}" type="presParOf" srcId="{076C42E8-511C-7640-9C18-D5923721685D}" destId="{CCE33FA8-44A5-1E41-B501-A01650487399}" srcOrd="0" destOrd="0" presId="urn:microsoft.com/office/officeart/2005/8/layout/process4"/>
    <dgm:cxn modelId="{F0636155-DCFF-9B4D-BB39-2BF801588B8F}" type="presParOf" srcId="{5D7D22AD-AEAE-2D4E-96EE-C6AAB83F7898}" destId="{B8842FAE-40E4-D340-9E58-2A5FD29E85DB}" srcOrd="1" destOrd="0" presId="urn:microsoft.com/office/officeart/2005/8/layout/process4"/>
    <dgm:cxn modelId="{6685DC82-3A99-FF46-886A-C4990ABBA0C2}" type="presParOf" srcId="{5D7D22AD-AEAE-2D4E-96EE-C6AAB83F7898}" destId="{96E7BC28-28BB-0C47-8B3A-F56064705ABB}" srcOrd="2" destOrd="0" presId="urn:microsoft.com/office/officeart/2005/8/layout/process4"/>
    <dgm:cxn modelId="{25DF7654-F0A3-0646-BB41-2770B266315A}" type="presParOf" srcId="{96E7BC28-28BB-0C47-8B3A-F56064705ABB}" destId="{6D545303-929B-FD4E-A3BC-A6F461946DED}" srcOrd="0" destOrd="0" presId="urn:microsoft.com/office/officeart/2005/8/layout/process4"/>
    <dgm:cxn modelId="{DAA80FF5-1245-764B-82CC-3E5E2741B28F}" type="presParOf" srcId="{5D7D22AD-AEAE-2D4E-96EE-C6AAB83F7898}" destId="{8D27E176-81D8-6440-B93E-751C6CB95192}" srcOrd="3" destOrd="0" presId="urn:microsoft.com/office/officeart/2005/8/layout/process4"/>
    <dgm:cxn modelId="{620EF990-9910-8B44-A0E7-D3B4C793612D}" type="presParOf" srcId="{5D7D22AD-AEAE-2D4E-96EE-C6AAB83F7898}" destId="{9426D7B7-4DCC-7A4F-BFC2-CCF213726B7E}" srcOrd="4" destOrd="0" presId="urn:microsoft.com/office/officeart/2005/8/layout/process4"/>
    <dgm:cxn modelId="{E3D86FCD-70A5-DF45-AAFB-A491E2118E42}" type="presParOf" srcId="{9426D7B7-4DCC-7A4F-BFC2-CCF213726B7E}" destId="{50EEA0A0-E99C-2445-8B68-2FBF26612B0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5AB00509-15EA-0C4D-922D-9733903CA56E}">
      <dgm:prSet phldrT="[Text]"/>
      <dgm:spPr/>
      <dgm:t>
        <a:bodyPr/>
        <a:lstStyle/>
        <a:p>
          <a:r>
            <a:rPr lang="en-US" dirty="0"/>
            <a:t>1. Sample selection</a:t>
          </a:r>
        </a:p>
      </dgm:t>
    </dgm:pt>
    <dgm:pt modelId="{9CAF695D-9D99-6145-867C-515BE4B76521}" type="parTrans" cxnId="{0150C312-7C38-0844-A136-29EB3C3E5E5F}">
      <dgm:prSet/>
      <dgm:spPr/>
      <dgm:t>
        <a:bodyPr/>
        <a:lstStyle/>
        <a:p>
          <a:endParaRPr lang="en-US"/>
        </a:p>
      </dgm:t>
    </dgm:pt>
    <dgm:pt modelId="{ABE191D9-120B-154F-9167-3F10F1507AD6}" type="sibTrans" cxnId="{0150C312-7C38-0844-A136-29EB3C3E5E5F}">
      <dgm:prSet/>
      <dgm:spPr/>
      <dgm:t>
        <a:bodyPr/>
        <a:lstStyle/>
        <a:p>
          <a:endParaRPr lang="en-US"/>
        </a:p>
      </dgm:t>
    </dgm:pt>
    <dgm:pt modelId="{2F5EDCB3-6EEC-BD47-8E41-BE2D167303F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2. Descriptive Analysis</a:t>
          </a:r>
        </a:p>
      </dgm:t>
    </dgm:pt>
    <dgm:pt modelId="{52AA8B96-219D-2D4D-8C95-37F234214803}" type="parTrans" cxnId="{5B70E3C1-F128-C140-A2F5-87FD1422D702}">
      <dgm:prSet/>
      <dgm:spPr/>
      <dgm:t>
        <a:bodyPr/>
        <a:lstStyle/>
        <a:p>
          <a:endParaRPr lang="en-US"/>
        </a:p>
      </dgm:t>
    </dgm:pt>
    <dgm:pt modelId="{A70C90C5-70E5-FB40-8CBE-017D17FA6ED5}" type="sibTrans" cxnId="{5B70E3C1-F128-C140-A2F5-87FD1422D702}">
      <dgm:prSet/>
      <dgm:spPr/>
      <dgm:t>
        <a:bodyPr/>
        <a:lstStyle/>
        <a:p>
          <a:endParaRPr lang="en-US"/>
        </a:p>
      </dgm:t>
    </dgm:pt>
    <dgm:pt modelId="{843451AD-3575-FD43-A25A-37441F41845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3. Data Segmentation</a:t>
          </a:r>
        </a:p>
      </dgm:t>
    </dgm:pt>
    <dgm:pt modelId="{01659551-345F-F240-B97C-3D819C4DC6B5}" type="parTrans" cxnId="{55FA78A2-9AC9-AA4B-8447-F50152E94FC1}">
      <dgm:prSet/>
      <dgm:spPr/>
      <dgm:t>
        <a:bodyPr/>
        <a:lstStyle/>
        <a:p>
          <a:endParaRPr lang="en-US"/>
        </a:p>
      </dgm:t>
    </dgm:pt>
    <dgm:pt modelId="{495F9AEF-ED80-A744-8F7F-12A039C94252}" type="sibTrans" cxnId="{55FA78A2-9AC9-AA4B-8447-F50152E94FC1}">
      <dgm:prSet/>
      <dgm:spPr/>
      <dgm:t>
        <a:bodyPr/>
        <a:lstStyle/>
        <a:p>
          <a:endParaRPr lang="en-US"/>
        </a:p>
      </dgm:t>
    </dgm:pt>
    <dgm:pt modelId="{A70392AE-B386-E044-9386-2A7E85AD5E89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4. Classification Model</a:t>
          </a:r>
        </a:p>
      </dgm:t>
    </dgm:pt>
    <dgm:pt modelId="{AEA20FB4-D6C8-E046-9841-09F3F54E76C7}" type="parTrans" cxnId="{DDF03485-F662-7945-BDD7-2D839C513F2E}">
      <dgm:prSet/>
      <dgm:spPr/>
      <dgm:t>
        <a:bodyPr/>
        <a:lstStyle/>
        <a:p>
          <a:endParaRPr lang="en-US"/>
        </a:p>
      </dgm:t>
    </dgm:pt>
    <dgm:pt modelId="{60FEAD09-4BFD-A942-A02A-EF41F4A7B8E5}" type="sibTrans" cxnId="{DDF03485-F662-7945-BDD7-2D839C513F2E}">
      <dgm:prSet/>
      <dgm:spPr/>
      <dgm:t>
        <a:bodyPr/>
        <a:lstStyle/>
        <a:p>
          <a:endParaRPr lang="en-US"/>
        </a:p>
      </dgm:t>
    </dgm:pt>
    <dgm:pt modelId="{330A415B-5D60-3A46-8857-C2FDB3147CD5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6A14B185-B4B1-B34C-AE02-911497DB8989}" type="pres">
      <dgm:prSet presAssocID="{5AB00509-15EA-0C4D-922D-9733903CA56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FE2F985-3424-2C46-846E-923224E079F5}" type="pres">
      <dgm:prSet presAssocID="{ABE191D9-120B-154F-9167-3F10F1507AD6}" presName="parTxOnlySpace" presStyleCnt="0"/>
      <dgm:spPr/>
    </dgm:pt>
    <dgm:pt modelId="{4DE7EE26-FA51-FC46-A32B-BF8BDEDE5BB3}" type="pres">
      <dgm:prSet presAssocID="{2F5EDCB3-6EEC-BD47-8E41-BE2D167303F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F91D2C-FFF8-2F4C-AA7A-8193ED893D3A}" type="pres">
      <dgm:prSet presAssocID="{A70C90C5-70E5-FB40-8CBE-017D17FA6ED5}" presName="parTxOnlySpace" presStyleCnt="0"/>
      <dgm:spPr/>
    </dgm:pt>
    <dgm:pt modelId="{3CC20E6E-FAB4-3141-B43D-24B922A0A454}" type="pres">
      <dgm:prSet presAssocID="{843451AD-3575-FD43-A25A-37441F41845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DB3E06-AF71-164D-B96D-11AEB15F65DC}" type="pres">
      <dgm:prSet presAssocID="{495F9AEF-ED80-A744-8F7F-12A039C94252}" presName="parTxOnlySpace" presStyleCnt="0"/>
      <dgm:spPr/>
    </dgm:pt>
    <dgm:pt modelId="{66FFF8A4-F502-5B45-AD84-CC1CDDF04E30}" type="pres">
      <dgm:prSet presAssocID="{A70392AE-B386-E044-9386-2A7E85AD5E8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50C312-7C38-0844-A136-29EB3C3E5E5F}" srcId="{064FB9E2-173C-F443-B356-F5EDB62C48BE}" destId="{5AB00509-15EA-0C4D-922D-9733903CA56E}" srcOrd="0" destOrd="0" parTransId="{9CAF695D-9D99-6145-867C-515BE4B76521}" sibTransId="{ABE191D9-120B-154F-9167-3F10F1507AD6}"/>
    <dgm:cxn modelId="{DDD32A2B-3FC2-234D-9CF8-D87966B910E3}" type="presOf" srcId="{A70392AE-B386-E044-9386-2A7E85AD5E89}" destId="{66FFF8A4-F502-5B45-AD84-CC1CDDF04E30}" srcOrd="0" destOrd="0" presId="urn:microsoft.com/office/officeart/2005/8/layout/chevron1"/>
    <dgm:cxn modelId="{C9968B33-8936-1042-8477-06D98C538C30}" type="presOf" srcId="{843451AD-3575-FD43-A25A-37441F418452}" destId="{3CC20E6E-FAB4-3141-B43D-24B922A0A454}" srcOrd="0" destOrd="0" presId="urn:microsoft.com/office/officeart/2005/8/layout/chevron1"/>
    <dgm:cxn modelId="{AF45804D-924D-9449-ADE2-00B9F6EBE889}" type="presOf" srcId="{064FB9E2-173C-F443-B356-F5EDB62C48BE}" destId="{330A415B-5D60-3A46-8857-C2FDB3147CD5}" srcOrd="0" destOrd="0" presId="urn:microsoft.com/office/officeart/2005/8/layout/chevron1"/>
    <dgm:cxn modelId="{DDF03485-F662-7945-BDD7-2D839C513F2E}" srcId="{064FB9E2-173C-F443-B356-F5EDB62C48BE}" destId="{A70392AE-B386-E044-9386-2A7E85AD5E89}" srcOrd="3" destOrd="0" parTransId="{AEA20FB4-D6C8-E046-9841-09F3F54E76C7}" sibTransId="{60FEAD09-4BFD-A942-A02A-EF41F4A7B8E5}"/>
    <dgm:cxn modelId="{55FA78A2-9AC9-AA4B-8447-F50152E94FC1}" srcId="{064FB9E2-173C-F443-B356-F5EDB62C48BE}" destId="{843451AD-3575-FD43-A25A-37441F418452}" srcOrd="2" destOrd="0" parTransId="{01659551-345F-F240-B97C-3D819C4DC6B5}" sibTransId="{495F9AEF-ED80-A744-8F7F-12A039C94252}"/>
    <dgm:cxn modelId="{7A1049AB-E248-2444-8D93-B14E4F8F73A9}" type="presOf" srcId="{5AB00509-15EA-0C4D-922D-9733903CA56E}" destId="{6A14B185-B4B1-B34C-AE02-911497DB8989}" srcOrd="0" destOrd="0" presId="urn:microsoft.com/office/officeart/2005/8/layout/chevron1"/>
    <dgm:cxn modelId="{5B70E3C1-F128-C140-A2F5-87FD1422D702}" srcId="{064FB9E2-173C-F443-B356-F5EDB62C48BE}" destId="{2F5EDCB3-6EEC-BD47-8E41-BE2D167303FA}" srcOrd="1" destOrd="0" parTransId="{52AA8B96-219D-2D4D-8C95-37F234214803}" sibTransId="{A70C90C5-70E5-FB40-8CBE-017D17FA6ED5}"/>
    <dgm:cxn modelId="{1230B4C7-DB88-544F-90E2-E743A52E1C55}" type="presOf" srcId="{2F5EDCB3-6EEC-BD47-8E41-BE2D167303FA}" destId="{4DE7EE26-FA51-FC46-A32B-BF8BDEDE5BB3}" srcOrd="0" destOrd="0" presId="urn:microsoft.com/office/officeart/2005/8/layout/chevron1"/>
    <dgm:cxn modelId="{82F64C6C-06D5-894D-BC2A-68A1DE46A9F9}" type="presParOf" srcId="{330A415B-5D60-3A46-8857-C2FDB3147CD5}" destId="{6A14B185-B4B1-B34C-AE02-911497DB8989}" srcOrd="0" destOrd="0" presId="urn:microsoft.com/office/officeart/2005/8/layout/chevron1"/>
    <dgm:cxn modelId="{67019188-BB27-BB41-8C42-0E2E476EE10F}" type="presParOf" srcId="{330A415B-5D60-3A46-8857-C2FDB3147CD5}" destId="{4FE2F985-3424-2C46-846E-923224E079F5}" srcOrd="1" destOrd="0" presId="urn:microsoft.com/office/officeart/2005/8/layout/chevron1"/>
    <dgm:cxn modelId="{AAB633C8-4846-5E4D-8397-E6B0B81B962F}" type="presParOf" srcId="{330A415B-5D60-3A46-8857-C2FDB3147CD5}" destId="{4DE7EE26-FA51-FC46-A32B-BF8BDEDE5BB3}" srcOrd="2" destOrd="0" presId="urn:microsoft.com/office/officeart/2005/8/layout/chevron1"/>
    <dgm:cxn modelId="{BD8411BC-81AC-9E42-B5EC-2EE4E6A9E3E8}" type="presParOf" srcId="{330A415B-5D60-3A46-8857-C2FDB3147CD5}" destId="{F8F91D2C-FFF8-2F4C-AA7A-8193ED893D3A}" srcOrd="3" destOrd="0" presId="urn:microsoft.com/office/officeart/2005/8/layout/chevron1"/>
    <dgm:cxn modelId="{680621D0-6704-8142-92CB-FFC7535EE3FA}" type="presParOf" srcId="{330A415B-5D60-3A46-8857-C2FDB3147CD5}" destId="{3CC20E6E-FAB4-3141-B43D-24B922A0A454}" srcOrd="4" destOrd="0" presId="urn:microsoft.com/office/officeart/2005/8/layout/chevron1"/>
    <dgm:cxn modelId="{4FEA7782-E85C-0E4F-9614-D02006819488}" type="presParOf" srcId="{330A415B-5D60-3A46-8857-C2FDB3147CD5}" destId="{B3DB3E06-AF71-164D-B96D-11AEB15F65DC}" srcOrd="5" destOrd="0" presId="urn:microsoft.com/office/officeart/2005/8/layout/chevron1"/>
    <dgm:cxn modelId="{D449C897-2FE7-7A42-8639-2C7E78EFEDAF}" type="presParOf" srcId="{330A415B-5D60-3A46-8857-C2FDB3147CD5}" destId="{66FFF8A4-F502-5B45-AD84-CC1CDDF04E3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65DB87B8-A759-DF4C-A89A-9DF306970A35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5. Deployment of the classification model</a:t>
          </a:r>
        </a:p>
      </dgm:t>
    </dgm:pt>
    <dgm:pt modelId="{B01260DB-DFC9-984E-919B-89511DCC60B8}" type="parTrans" cxnId="{311C9E68-B9E7-484D-AEDD-01FAC943AE0C}">
      <dgm:prSet/>
      <dgm:spPr/>
      <dgm:t>
        <a:bodyPr/>
        <a:lstStyle/>
        <a:p>
          <a:endParaRPr lang="en-US"/>
        </a:p>
      </dgm:t>
    </dgm:pt>
    <dgm:pt modelId="{5FA1BFD8-895D-2946-A10B-2E28C5F47A4B}" type="sibTrans" cxnId="{311C9E68-B9E7-484D-AEDD-01FAC943AE0C}">
      <dgm:prSet/>
      <dgm:spPr/>
      <dgm:t>
        <a:bodyPr/>
        <a:lstStyle/>
        <a:p>
          <a:endParaRPr lang="en-US"/>
        </a:p>
      </dgm:t>
    </dgm:pt>
    <dgm:pt modelId="{39279939-3EB1-A542-8C48-09FC4540881F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6. </a:t>
          </a:r>
          <a:r>
            <a:rPr lang="en-US" noProof="0" dirty="0"/>
            <a:t>Development</a:t>
          </a:r>
          <a:r>
            <a:rPr lang="en-US" dirty="0"/>
            <a:t> of control panels for the model</a:t>
          </a:r>
        </a:p>
      </dgm:t>
    </dgm:pt>
    <dgm:pt modelId="{13142B60-A397-D243-BAFF-D20DA0017149}" type="parTrans" cxnId="{6C1EC3DF-8D8A-8941-A4BA-E20C31488958}">
      <dgm:prSet/>
      <dgm:spPr/>
      <dgm:t>
        <a:bodyPr/>
        <a:lstStyle/>
        <a:p>
          <a:endParaRPr lang="en-US"/>
        </a:p>
      </dgm:t>
    </dgm:pt>
    <dgm:pt modelId="{F156D81F-26E8-6C49-8B19-5E1D2DEEA076}" type="sibTrans" cxnId="{6C1EC3DF-8D8A-8941-A4BA-E20C31488958}">
      <dgm:prSet/>
      <dgm:spPr/>
      <dgm:t>
        <a:bodyPr/>
        <a:lstStyle/>
        <a:p>
          <a:endParaRPr lang="en-US"/>
        </a:p>
      </dgm:t>
    </dgm:pt>
    <dgm:pt modelId="{ED19F3D6-0B4D-844A-B29D-129930C53258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7. </a:t>
          </a:r>
          <a:r>
            <a:rPr lang="en-US" noProof="0" dirty="0"/>
            <a:t>Solution</a:t>
          </a:r>
          <a:r>
            <a:rPr lang="es-EC" dirty="0"/>
            <a:t> </a:t>
          </a:r>
          <a:r>
            <a:rPr lang="en-US" noProof="0" dirty="0"/>
            <a:t>automatization</a:t>
          </a:r>
        </a:p>
      </dgm:t>
    </dgm:pt>
    <dgm:pt modelId="{510F38D1-6D87-0F43-8328-A76955C4BF08}" type="parTrans" cxnId="{5800CEF3-13B5-C041-9612-FA6B857FB21F}">
      <dgm:prSet/>
      <dgm:spPr/>
      <dgm:t>
        <a:bodyPr/>
        <a:lstStyle/>
        <a:p>
          <a:endParaRPr lang="en-US"/>
        </a:p>
      </dgm:t>
    </dgm:pt>
    <dgm:pt modelId="{63197250-DCB7-7D47-8DD0-379FDDBFFB90}" type="sibTrans" cxnId="{5800CEF3-13B5-C041-9612-FA6B857FB21F}">
      <dgm:prSet/>
      <dgm:spPr/>
      <dgm:t>
        <a:bodyPr/>
        <a:lstStyle/>
        <a:p>
          <a:endParaRPr lang="en-US"/>
        </a:p>
      </dgm:t>
    </dgm:pt>
    <dgm:pt modelId="{8F72469C-B207-F84D-B995-5D7FB0A1F63C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8. Evolution</a:t>
          </a:r>
        </a:p>
      </dgm:t>
    </dgm:pt>
    <dgm:pt modelId="{A515D1A6-4B67-4E4A-95BB-20054B377F02}" type="parTrans" cxnId="{21B45B35-52D9-2948-B701-3BA0FC37A409}">
      <dgm:prSet/>
      <dgm:spPr/>
      <dgm:t>
        <a:bodyPr/>
        <a:lstStyle/>
        <a:p>
          <a:endParaRPr lang="en-US"/>
        </a:p>
      </dgm:t>
    </dgm:pt>
    <dgm:pt modelId="{9D132C21-8B06-EE46-8756-808714E11E61}" type="sibTrans" cxnId="{21B45B35-52D9-2948-B701-3BA0FC37A409}">
      <dgm:prSet/>
      <dgm:spPr/>
      <dgm:t>
        <a:bodyPr/>
        <a:lstStyle/>
        <a:p>
          <a:endParaRPr lang="en-US"/>
        </a:p>
      </dgm:t>
    </dgm:pt>
    <dgm:pt modelId="{977437FF-4DE0-0747-9F50-E521D9C1E628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260BF664-C3AD-0045-BB28-4C70AFB948B3}" type="pres">
      <dgm:prSet presAssocID="{65DB87B8-A759-DF4C-A89A-9DF306970A3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03EC26-DE80-3F4A-8461-A481EE43B287}" type="pres">
      <dgm:prSet presAssocID="{5FA1BFD8-895D-2946-A10B-2E28C5F47A4B}" presName="parTxOnlySpace" presStyleCnt="0"/>
      <dgm:spPr/>
    </dgm:pt>
    <dgm:pt modelId="{C1C92B09-3DD4-5247-96B3-DB6AD30AE84B}" type="pres">
      <dgm:prSet presAssocID="{39279939-3EB1-A542-8C48-09FC4540881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9AAD1C-8266-DD42-81BC-6925C09535FB}" type="pres">
      <dgm:prSet presAssocID="{F156D81F-26E8-6C49-8B19-5E1D2DEEA076}" presName="parTxOnlySpace" presStyleCnt="0"/>
      <dgm:spPr/>
    </dgm:pt>
    <dgm:pt modelId="{ADD16A57-15A8-F14A-A12A-05601D8242AD}" type="pres">
      <dgm:prSet presAssocID="{ED19F3D6-0B4D-844A-B29D-129930C5325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69B9AFD-6FE7-054B-8A49-C4A6B56D3931}" type="pres">
      <dgm:prSet presAssocID="{63197250-DCB7-7D47-8DD0-379FDDBFFB90}" presName="parTxOnlySpace" presStyleCnt="0"/>
      <dgm:spPr/>
    </dgm:pt>
    <dgm:pt modelId="{AB6CCD3B-C35B-D544-AFDB-498239F426EC}" type="pres">
      <dgm:prSet presAssocID="{8F72469C-B207-F84D-B995-5D7FB0A1F63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A14B913-ADC2-164A-BA71-B4993F1DF022}" type="presOf" srcId="{65DB87B8-A759-DF4C-A89A-9DF306970A35}" destId="{260BF664-C3AD-0045-BB28-4C70AFB948B3}" srcOrd="0" destOrd="0" presId="urn:microsoft.com/office/officeart/2005/8/layout/chevron1"/>
    <dgm:cxn modelId="{21B45B35-52D9-2948-B701-3BA0FC37A409}" srcId="{064FB9E2-173C-F443-B356-F5EDB62C48BE}" destId="{8F72469C-B207-F84D-B995-5D7FB0A1F63C}" srcOrd="3" destOrd="0" parTransId="{A515D1A6-4B67-4E4A-95BB-20054B377F02}" sibTransId="{9D132C21-8B06-EE46-8756-808714E11E61}"/>
    <dgm:cxn modelId="{311C9E68-B9E7-484D-AEDD-01FAC943AE0C}" srcId="{064FB9E2-173C-F443-B356-F5EDB62C48BE}" destId="{65DB87B8-A759-DF4C-A89A-9DF306970A35}" srcOrd="0" destOrd="0" parTransId="{B01260DB-DFC9-984E-919B-89511DCC60B8}" sibTransId="{5FA1BFD8-895D-2946-A10B-2E28C5F47A4B}"/>
    <dgm:cxn modelId="{D02E5A88-B2B4-7544-BBFB-1D42A49458E5}" type="presOf" srcId="{ED19F3D6-0B4D-844A-B29D-129930C53258}" destId="{ADD16A57-15A8-F14A-A12A-05601D8242AD}" srcOrd="0" destOrd="0" presId="urn:microsoft.com/office/officeart/2005/8/layout/chevron1"/>
    <dgm:cxn modelId="{C878778A-1C4E-7F49-815D-BB32EF602341}" type="presOf" srcId="{064FB9E2-173C-F443-B356-F5EDB62C48BE}" destId="{977437FF-4DE0-0747-9F50-E521D9C1E628}" srcOrd="0" destOrd="0" presId="urn:microsoft.com/office/officeart/2005/8/layout/chevron1"/>
    <dgm:cxn modelId="{D56F83CB-41FF-0F47-87B1-9646F160C0D7}" type="presOf" srcId="{8F72469C-B207-F84D-B995-5D7FB0A1F63C}" destId="{AB6CCD3B-C35B-D544-AFDB-498239F426EC}" srcOrd="0" destOrd="0" presId="urn:microsoft.com/office/officeart/2005/8/layout/chevron1"/>
    <dgm:cxn modelId="{CAE4EBDD-18FC-014B-BBAD-C6C0BD17FA45}" type="presOf" srcId="{39279939-3EB1-A542-8C48-09FC4540881F}" destId="{C1C92B09-3DD4-5247-96B3-DB6AD30AE84B}" srcOrd="0" destOrd="0" presId="urn:microsoft.com/office/officeart/2005/8/layout/chevron1"/>
    <dgm:cxn modelId="{6C1EC3DF-8D8A-8941-A4BA-E20C31488958}" srcId="{064FB9E2-173C-F443-B356-F5EDB62C48BE}" destId="{39279939-3EB1-A542-8C48-09FC4540881F}" srcOrd="1" destOrd="0" parTransId="{13142B60-A397-D243-BAFF-D20DA0017149}" sibTransId="{F156D81F-26E8-6C49-8B19-5E1D2DEEA076}"/>
    <dgm:cxn modelId="{5800CEF3-13B5-C041-9612-FA6B857FB21F}" srcId="{064FB9E2-173C-F443-B356-F5EDB62C48BE}" destId="{ED19F3D6-0B4D-844A-B29D-129930C53258}" srcOrd="2" destOrd="0" parTransId="{510F38D1-6D87-0F43-8328-A76955C4BF08}" sibTransId="{63197250-DCB7-7D47-8DD0-379FDDBFFB90}"/>
    <dgm:cxn modelId="{E2B6521C-DD9F-CE42-B87E-F6AEF1F4A0C6}" type="presParOf" srcId="{977437FF-4DE0-0747-9F50-E521D9C1E628}" destId="{260BF664-C3AD-0045-BB28-4C70AFB948B3}" srcOrd="0" destOrd="0" presId="urn:microsoft.com/office/officeart/2005/8/layout/chevron1"/>
    <dgm:cxn modelId="{5C166ED4-FE2C-A44D-844A-39DFDC7307AA}" type="presParOf" srcId="{977437FF-4DE0-0747-9F50-E521D9C1E628}" destId="{D303EC26-DE80-3F4A-8461-A481EE43B287}" srcOrd="1" destOrd="0" presId="urn:microsoft.com/office/officeart/2005/8/layout/chevron1"/>
    <dgm:cxn modelId="{1B169E46-0CF6-2C43-975E-74931F42DE99}" type="presParOf" srcId="{977437FF-4DE0-0747-9F50-E521D9C1E628}" destId="{C1C92B09-3DD4-5247-96B3-DB6AD30AE84B}" srcOrd="2" destOrd="0" presId="urn:microsoft.com/office/officeart/2005/8/layout/chevron1"/>
    <dgm:cxn modelId="{9A2BC022-FF99-C44B-836C-5967F9C3B4AD}" type="presParOf" srcId="{977437FF-4DE0-0747-9F50-E521D9C1E628}" destId="{139AAD1C-8266-DD42-81BC-6925C09535FB}" srcOrd="3" destOrd="0" presId="urn:microsoft.com/office/officeart/2005/8/layout/chevron1"/>
    <dgm:cxn modelId="{1768C201-62E8-684E-AE1E-990F769B33AB}" type="presParOf" srcId="{977437FF-4DE0-0747-9F50-E521D9C1E628}" destId="{ADD16A57-15A8-F14A-A12A-05601D8242AD}" srcOrd="4" destOrd="0" presId="urn:microsoft.com/office/officeart/2005/8/layout/chevron1"/>
    <dgm:cxn modelId="{F8E35D92-08ED-934B-A61E-D0687C07EB35}" type="presParOf" srcId="{977437FF-4DE0-0747-9F50-E521D9C1E628}" destId="{469B9AFD-6FE7-054B-8A49-C4A6B56D3931}" srcOrd="5" destOrd="0" presId="urn:microsoft.com/office/officeart/2005/8/layout/chevron1"/>
    <dgm:cxn modelId="{F851BF9B-A2D3-2C4E-A16D-6C8818887E62}" type="presParOf" srcId="{977437FF-4DE0-0747-9F50-E521D9C1E628}" destId="{AB6CCD3B-C35B-D544-AFDB-498239F426E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2CE967-2D3C-734B-A9F6-0D8ACA80FB8D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F1D6D4-A4A2-FE40-BC22-833BE83093BB}">
      <dgm:prSet phldrT="[Text]" custT="1"/>
      <dgm:spPr/>
      <dgm:t>
        <a:bodyPr/>
        <a:lstStyle/>
        <a:p>
          <a:r>
            <a:rPr lang="en-US" sz="2800" dirty="0"/>
            <a:t>Feature engineering </a:t>
          </a:r>
        </a:p>
      </dgm:t>
    </dgm:pt>
    <dgm:pt modelId="{A5EEB323-96C2-D544-93C5-521B365F3FB4}" type="parTrans" cxnId="{33911450-0EF7-3D44-8884-A39AF7DE7BC9}">
      <dgm:prSet/>
      <dgm:spPr/>
      <dgm:t>
        <a:bodyPr/>
        <a:lstStyle/>
        <a:p>
          <a:endParaRPr lang="en-US"/>
        </a:p>
      </dgm:t>
    </dgm:pt>
    <dgm:pt modelId="{F30D8556-38C1-2B4C-945C-C503725D427C}" type="sibTrans" cxnId="{33911450-0EF7-3D44-8884-A39AF7DE7BC9}">
      <dgm:prSet/>
      <dgm:spPr/>
      <dgm:t>
        <a:bodyPr/>
        <a:lstStyle/>
        <a:p>
          <a:endParaRPr lang="en-US"/>
        </a:p>
      </dgm:t>
    </dgm:pt>
    <dgm:pt modelId="{1D54D7B4-06DF-1B48-90BD-DEACF1AA2075}">
      <dgm:prSet phldrT="[Text]"/>
      <dgm:spPr/>
      <dgm:t>
        <a:bodyPr/>
        <a:lstStyle/>
        <a:p>
          <a:r>
            <a:rPr lang="en-US"/>
            <a:t>166 variables</a:t>
          </a:r>
        </a:p>
      </dgm:t>
    </dgm:pt>
    <dgm:pt modelId="{F086F2FE-D17F-2342-BFDF-FCC29FD46776}" type="parTrans" cxnId="{EB5F2B1A-AE08-8F4E-8A2A-19C38659016B}">
      <dgm:prSet/>
      <dgm:spPr/>
      <dgm:t>
        <a:bodyPr/>
        <a:lstStyle/>
        <a:p>
          <a:endParaRPr lang="en-US"/>
        </a:p>
      </dgm:t>
    </dgm:pt>
    <dgm:pt modelId="{D3707BE8-11DB-084E-95F2-8ABC118CF8C8}" type="sibTrans" cxnId="{EB5F2B1A-AE08-8F4E-8A2A-19C38659016B}">
      <dgm:prSet/>
      <dgm:spPr/>
      <dgm:t>
        <a:bodyPr/>
        <a:lstStyle/>
        <a:p>
          <a:endParaRPr lang="en-US"/>
        </a:p>
      </dgm:t>
    </dgm:pt>
    <dgm:pt modelId="{7B6019ED-3869-4741-B428-D3FBBC19BDC8}">
      <dgm:prSet phldrT="[Text]" custT="1"/>
      <dgm:spPr/>
      <dgm:t>
        <a:bodyPr/>
        <a:lstStyle/>
        <a:p>
          <a:r>
            <a:rPr lang="en-US" sz="2800" dirty="0"/>
            <a:t>Initial variable selection</a:t>
          </a:r>
        </a:p>
      </dgm:t>
    </dgm:pt>
    <dgm:pt modelId="{871BCDAC-A534-3F48-8F99-94409D74ADAD}" type="parTrans" cxnId="{D6FBFC2F-B422-6349-8463-7B370D8AB50C}">
      <dgm:prSet/>
      <dgm:spPr/>
      <dgm:t>
        <a:bodyPr/>
        <a:lstStyle/>
        <a:p>
          <a:endParaRPr lang="en-US"/>
        </a:p>
      </dgm:t>
    </dgm:pt>
    <dgm:pt modelId="{ED76B6BC-3111-A64A-8DC1-987D91424BF3}" type="sibTrans" cxnId="{D6FBFC2F-B422-6349-8463-7B370D8AB50C}">
      <dgm:prSet/>
      <dgm:spPr/>
      <dgm:t>
        <a:bodyPr/>
        <a:lstStyle/>
        <a:p>
          <a:endParaRPr lang="en-US"/>
        </a:p>
      </dgm:t>
    </dgm:pt>
    <dgm:pt modelId="{694006B8-90D2-5348-87DB-F0F5CA704254}">
      <dgm:prSet phldrT="[Text]"/>
      <dgm:spPr/>
      <dgm:t>
        <a:bodyPr/>
        <a:lstStyle/>
        <a:p>
          <a:r>
            <a:rPr lang="en-US" dirty="0"/>
            <a:t>110 variables</a:t>
          </a:r>
        </a:p>
      </dgm:t>
    </dgm:pt>
    <dgm:pt modelId="{705D4458-743F-A445-9B26-B0750684EDEE}" type="parTrans" cxnId="{F67A14AF-5BC5-5242-8411-07DA2BEDB50D}">
      <dgm:prSet/>
      <dgm:spPr/>
      <dgm:t>
        <a:bodyPr/>
        <a:lstStyle/>
        <a:p>
          <a:endParaRPr lang="en-US"/>
        </a:p>
      </dgm:t>
    </dgm:pt>
    <dgm:pt modelId="{37A829E1-CCAC-F347-A9AB-2BA95ACA9DA7}" type="sibTrans" cxnId="{F67A14AF-5BC5-5242-8411-07DA2BEDB50D}">
      <dgm:prSet/>
      <dgm:spPr/>
      <dgm:t>
        <a:bodyPr/>
        <a:lstStyle/>
        <a:p>
          <a:endParaRPr lang="en-US"/>
        </a:p>
      </dgm:t>
    </dgm:pt>
    <dgm:pt modelId="{E2D8ABA1-C243-B848-813D-237E03EFCF1D}">
      <dgm:prSet custT="1"/>
      <dgm:spPr/>
      <dgm:t>
        <a:bodyPr/>
        <a:lstStyle/>
        <a:p>
          <a:r>
            <a:rPr lang="en-US" sz="2600" dirty="0"/>
            <a:t>Final variable selection</a:t>
          </a:r>
        </a:p>
      </dgm:t>
    </dgm:pt>
    <dgm:pt modelId="{0989756C-55B7-984F-8A91-4AF7D9B951D3}" type="parTrans" cxnId="{D068C938-69EE-0440-B9B9-FF38EA0B7825}">
      <dgm:prSet/>
      <dgm:spPr/>
      <dgm:t>
        <a:bodyPr/>
        <a:lstStyle/>
        <a:p>
          <a:endParaRPr lang="en-US"/>
        </a:p>
      </dgm:t>
    </dgm:pt>
    <dgm:pt modelId="{9528FB1E-9218-2440-A1BF-B092E9C6AB0E}" type="sibTrans" cxnId="{D068C938-69EE-0440-B9B9-FF38EA0B7825}">
      <dgm:prSet/>
      <dgm:spPr/>
      <dgm:t>
        <a:bodyPr/>
        <a:lstStyle/>
        <a:p>
          <a:endParaRPr lang="en-US"/>
        </a:p>
      </dgm:t>
    </dgm:pt>
    <dgm:pt modelId="{D535CA12-387E-3848-B537-421EA2A136C3}">
      <dgm:prSet/>
      <dgm:spPr/>
      <dgm:t>
        <a:bodyPr/>
        <a:lstStyle/>
        <a:p>
          <a:r>
            <a:rPr lang="en-US"/>
            <a:t>44 variables</a:t>
          </a:r>
        </a:p>
      </dgm:t>
    </dgm:pt>
    <dgm:pt modelId="{1621368B-36B7-0145-AAC6-642C6CFDD1C8}" type="parTrans" cxnId="{8489868B-D4D0-F54E-806E-56989549E0E7}">
      <dgm:prSet/>
      <dgm:spPr/>
      <dgm:t>
        <a:bodyPr/>
        <a:lstStyle/>
        <a:p>
          <a:endParaRPr lang="en-US"/>
        </a:p>
      </dgm:t>
    </dgm:pt>
    <dgm:pt modelId="{CC2C0CEF-6D6C-E648-8DFE-4AD9992514DA}" type="sibTrans" cxnId="{8489868B-D4D0-F54E-806E-56989549E0E7}">
      <dgm:prSet/>
      <dgm:spPr/>
      <dgm:t>
        <a:bodyPr/>
        <a:lstStyle/>
        <a:p>
          <a:endParaRPr lang="en-US"/>
        </a:p>
      </dgm:t>
    </dgm:pt>
    <dgm:pt modelId="{AB40D332-5D53-1043-B529-CA829D71D080}" type="pres">
      <dgm:prSet presAssocID="{6E2CE967-2D3C-734B-A9F6-0D8ACA80FB8D}" presName="Name0" presStyleCnt="0">
        <dgm:presLayoutVars>
          <dgm:dir/>
          <dgm:animOne val="branch"/>
          <dgm:animLvl val="lvl"/>
        </dgm:presLayoutVars>
      </dgm:prSet>
      <dgm:spPr/>
    </dgm:pt>
    <dgm:pt modelId="{38D61F1B-45BC-4B40-878A-0B62DF19AABF}" type="pres">
      <dgm:prSet presAssocID="{D7F1D6D4-A4A2-FE40-BC22-833BE83093BB}" presName="chaos" presStyleCnt="0"/>
      <dgm:spPr/>
    </dgm:pt>
    <dgm:pt modelId="{9ED423D2-8B4E-DD4A-A04A-2D21BB20928A}" type="pres">
      <dgm:prSet presAssocID="{D7F1D6D4-A4A2-FE40-BC22-833BE83093BB}" presName="parTx1" presStyleLbl="revTx" presStyleIdx="0" presStyleCnt="5"/>
      <dgm:spPr/>
    </dgm:pt>
    <dgm:pt modelId="{D64F2BA1-E420-884F-B623-00DE18073B23}" type="pres">
      <dgm:prSet presAssocID="{D7F1D6D4-A4A2-FE40-BC22-833BE83093BB}" presName="desTx1" presStyleLbl="revTx" presStyleIdx="1" presStyleCnt="5">
        <dgm:presLayoutVars>
          <dgm:bulletEnabled val="1"/>
        </dgm:presLayoutVars>
      </dgm:prSet>
      <dgm:spPr/>
    </dgm:pt>
    <dgm:pt modelId="{244B7999-FFA2-3345-8055-AE34B3FDD50A}" type="pres">
      <dgm:prSet presAssocID="{D7F1D6D4-A4A2-FE40-BC22-833BE83093BB}" presName="c1" presStyleLbl="node1" presStyleIdx="0" presStyleCnt="19"/>
      <dgm:spPr/>
    </dgm:pt>
    <dgm:pt modelId="{E42FF366-23EE-8445-A3B4-7E5248EE0044}" type="pres">
      <dgm:prSet presAssocID="{D7F1D6D4-A4A2-FE40-BC22-833BE83093BB}" presName="c2" presStyleLbl="node1" presStyleIdx="1" presStyleCnt="19"/>
      <dgm:spPr/>
    </dgm:pt>
    <dgm:pt modelId="{25949F09-C5DC-D14B-B81B-E5A21EAB31FC}" type="pres">
      <dgm:prSet presAssocID="{D7F1D6D4-A4A2-FE40-BC22-833BE83093BB}" presName="c3" presStyleLbl="node1" presStyleIdx="2" presStyleCnt="19"/>
      <dgm:spPr/>
    </dgm:pt>
    <dgm:pt modelId="{5D5EDF16-B7EB-7341-929A-D2613E059801}" type="pres">
      <dgm:prSet presAssocID="{D7F1D6D4-A4A2-FE40-BC22-833BE83093BB}" presName="c4" presStyleLbl="node1" presStyleIdx="3" presStyleCnt="19"/>
      <dgm:spPr/>
    </dgm:pt>
    <dgm:pt modelId="{E287330C-F33A-5249-A57F-7FDCA11A2167}" type="pres">
      <dgm:prSet presAssocID="{D7F1D6D4-A4A2-FE40-BC22-833BE83093BB}" presName="c5" presStyleLbl="node1" presStyleIdx="4" presStyleCnt="19"/>
      <dgm:spPr/>
    </dgm:pt>
    <dgm:pt modelId="{4FC01C90-80E1-C041-958D-2D8E7ECA275D}" type="pres">
      <dgm:prSet presAssocID="{D7F1D6D4-A4A2-FE40-BC22-833BE83093BB}" presName="c6" presStyleLbl="node1" presStyleIdx="5" presStyleCnt="19"/>
      <dgm:spPr/>
    </dgm:pt>
    <dgm:pt modelId="{6B37834A-D7A1-EF48-9798-018CD79956C5}" type="pres">
      <dgm:prSet presAssocID="{D7F1D6D4-A4A2-FE40-BC22-833BE83093BB}" presName="c7" presStyleLbl="node1" presStyleIdx="6" presStyleCnt="19"/>
      <dgm:spPr/>
    </dgm:pt>
    <dgm:pt modelId="{A7C814CD-A570-3240-B694-27701F27FACD}" type="pres">
      <dgm:prSet presAssocID="{D7F1D6D4-A4A2-FE40-BC22-833BE83093BB}" presName="c8" presStyleLbl="node1" presStyleIdx="7" presStyleCnt="19"/>
      <dgm:spPr/>
    </dgm:pt>
    <dgm:pt modelId="{79C09A9F-876F-C548-8DB3-45B32BB7EC00}" type="pres">
      <dgm:prSet presAssocID="{D7F1D6D4-A4A2-FE40-BC22-833BE83093BB}" presName="c9" presStyleLbl="node1" presStyleIdx="8" presStyleCnt="19"/>
      <dgm:spPr/>
    </dgm:pt>
    <dgm:pt modelId="{28B4D5C9-6C16-5F4D-BBB3-22E53D430FD7}" type="pres">
      <dgm:prSet presAssocID="{D7F1D6D4-A4A2-FE40-BC22-833BE83093BB}" presName="c10" presStyleLbl="node1" presStyleIdx="9" presStyleCnt="19"/>
      <dgm:spPr/>
    </dgm:pt>
    <dgm:pt modelId="{4C40F7F4-FDE4-2E4D-B075-5F59740BE0D4}" type="pres">
      <dgm:prSet presAssocID="{D7F1D6D4-A4A2-FE40-BC22-833BE83093BB}" presName="c11" presStyleLbl="node1" presStyleIdx="10" presStyleCnt="19"/>
      <dgm:spPr/>
    </dgm:pt>
    <dgm:pt modelId="{B9DF07DE-0C7D-8E4F-9480-4DCCF712BB9F}" type="pres">
      <dgm:prSet presAssocID="{D7F1D6D4-A4A2-FE40-BC22-833BE83093BB}" presName="c12" presStyleLbl="node1" presStyleIdx="11" presStyleCnt="19"/>
      <dgm:spPr/>
    </dgm:pt>
    <dgm:pt modelId="{5CF818DE-C0A1-B840-AC7B-E2DC858DA002}" type="pres">
      <dgm:prSet presAssocID="{D7F1D6D4-A4A2-FE40-BC22-833BE83093BB}" presName="c13" presStyleLbl="node1" presStyleIdx="12" presStyleCnt="19"/>
      <dgm:spPr/>
    </dgm:pt>
    <dgm:pt modelId="{D24FB77C-AB3C-7B4F-9AD3-49A7F04827F2}" type="pres">
      <dgm:prSet presAssocID="{D7F1D6D4-A4A2-FE40-BC22-833BE83093BB}" presName="c14" presStyleLbl="node1" presStyleIdx="13" presStyleCnt="19"/>
      <dgm:spPr/>
    </dgm:pt>
    <dgm:pt modelId="{A1F28CAC-B411-774E-87F0-2DD2F4254BCA}" type="pres">
      <dgm:prSet presAssocID="{D7F1D6D4-A4A2-FE40-BC22-833BE83093BB}" presName="c15" presStyleLbl="node1" presStyleIdx="14" presStyleCnt="19"/>
      <dgm:spPr/>
    </dgm:pt>
    <dgm:pt modelId="{F93986D2-2AA9-A046-84C9-C65F2890AC08}" type="pres">
      <dgm:prSet presAssocID="{D7F1D6D4-A4A2-FE40-BC22-833BE83093BB}" presName="c16" presStyleLbl="node1" presStyleIdx="15" presStyleCnt="19"/>
      <dgm:spPr/>
    </dgm:pt>
    <dgm:pt modelId="{1F4B5283-E3A8-8D47-A9CA-23B94DC5E6ED}" type="pres">
      <dgm:prSet presAssocID="{D7F1D6D4-A4A2-FE40-BC22-833BE83093BB}" presName="c17" presStyleLbl="node1" presStyleIdx="16" presStyleCnt="19"/>
      <dgm:spPr/>
    </dgm:pt>
    <dgm:pt modelId="{48DC9870-C180-154D-AEF8-368497F03882}" type="pres">
      <dgm:prSet presAssocID="{D7F1D6D4-A4A2-FE40-BC22-833BE83093BB}" presName="c18" presStyleLbl="node1" presStyleIdx="17" presStyleCnt="19"/>
      <dgm:spPr/>
    </dgm:pt>
    <dgm:pt modelId="{B1F79DE2-2478-294C-B0AB-5DE24D30AF68}" type="pres">
      <dgm:prSet presAssocID="{F30D8556-38C1-2B4C-945C-C503725D427C}" presName="chevronComposite1" presStyleCnt="0"/>
      <dgm:spPr/>
    </dgm:pt>
    <dgm:pt modelId="{C50FD5E5-9986-3F43-B1C6-39270A9BF34D}" type="pres">
      <dgm:prSet presAssocID="{F30D8556-38C1-2B4C-945C-C503725D427C}" presName="chevron1" presStyleLbl="sibTrans2D1" presStyleIdx="0" presStyleCnt="2"/>
      <dgm:spPr/>
    </dgm:pt>
    <dgm:pt modelId="{0CAD2D3B-8FBD-4A4C-9B0D-660477A8B17B}" type="pres">
      <dgm:prSet presAssocID="{F30D8556-38C1-2B4C-945C-C503725D427C}" presName="spChevron1" presStyleCnt="0"/>
      <dgm:spPr/>
    </dgm:pt>
    <dgm:pt modelId="{C30255D1-FF0F-FA4C-BEF1-2E220CF587C9}" type="pres">
      <dgm:prSet presAssocID="{7B6019ED-3869-4741-B428-D3FBBC19BDC8}" presName="middle" presStyleCnt="0"/>
      <dgm:spPr/>
    </dgm:pt>
    <dgm:pt modelId="{145323BA-0053-9240-9852-C978FF6563E5}" type="pres">
      <dgm:prSet presAssocID="{7B6019ED-3869-4741-B428-D3FBBC19BDC8}" presName="parTxMid" presStyleLbl="revTx" presStyleIdx="2" presStyleCnt="5"/>
      <dgm:spPr/>
    </dgm:pt>
    <dgm:pt modelId="{FA13139E-B2A2-BA4B-A8BF-EAE734D523CC}" type="pres">
      <dgm:prSet presAssocID="{7B6019ED-3869-4741-B428-D3FBBC19BDC8}" presName="desTxMid" presStyleLbl="revTx" presStyleIdx="3" presStyleCnt="5">
        <dgm:presLayoutVars>
          <dgm:bulletEnabled val="1"/>
        </dgm:presLayoutVars>
      </dgm:prSet>
      <dgm:spPr/>
    </dgm:pt>
    <dgm:pt modelId="{2C8D5019-0053-4A43-A975-953133241AD2}" type="pres">
      <dgm:prSet presAssocID="{7B6019ED-3869-4741-B428-D3FBBC19BDC8}" presName="spMid" presStyleCnt="0"/>
      <dgm:spPr/>
    </dgm:pt>
    <dgm:pt modelId="{EAF917CB-7D3E-834F-8C9E-F19BE6888766}" type="pres">
      <dgm:prSet presAssocID="{ED76B6BC-3111-A64A-8DC1-987D91424BF3}" presName="chevronComposite1" presStyleCnt="0"/>
      <dgm:spPr/>
    </dgm:pt>
    <dgm:pt modelId="{6EE2BB18-906C-E647-B56C-42C5AEE14430}" type="pres">
      <dgm:prSet presAssocID="{ED76B6BC-3111-A64A-8DC1-987D91424BF3}" presName="chevron1" presStyleLbl="sibTrans2D1" presStyleIdx="1" presStyleCnt="2"/>
      <dgm:spPr/>
    </dgm:pt>
    <dgm:pt modelId="{4D01D263-9AC3-EB4F-BB0D-01E5CA439841}" type="pres">
      <dgm:prSet presAssocID="{ED76B6BC-3111-A64A-8DC1-987D91424BF3}" presName="spChevron1" presStyleCnt="0"/>
      <dgm:spPr/>
    </dgm:pt>
    <dgm:pt modelId="{7910E923-D620-0A4C-82E1-886F64309863}" type="pres">
      <dgm:prSet presAssocID="{E2D8ABA1-C243-B848-813D-237E03EFCF1D}" presName="last" presStyleCnt="0"/>
      <dgm:spPr/>
    </dgm:pt>
    <dgm:pt modelId="{A94738A9-5480-2F43-8FD2-F0878D879526}" type="pres">
      <dgm:prSet presAssocID="{E2D8ABA1-C243-B848-813D-237E03EFCF1D}" presName="circleTx" presStyleLbl="node1" presStyleIdx="18" presStyleCnt="19"/>
      <dgm:spPr/>
    </dgm:pt>
    <dgm:pt modelId="{26438374-273D-D446-9CF8-7D122E94F706}" type="pres">
      <dgm:prSet presAssocID="{E2D8ABA1-C243-B848-813D-237E03EFCF1D}" presName="desTxN" presStyleLbl="revTx" presStyleIdx="4" presStyleCnt="5">
        <dgm:presLayoutVars>
          <dgm:bulletEnabled val="1"/>
        </dgm:presLayoutVars>
      </dgm:prSet>
      <dgm:spPr/>
    </dgm:pt>
    <dgm:pt modelId="{60426D2B-AEA3-AB49-A611-861306A05D80}" type="pres">
      <dgm:prSet presAssocID="{E2D8ABA1-C243-B848-813D-237E03EFCF1D}" presName="spN" presStyleCnt="0"/>
      <dgm:spPr/>
    </dgm:pt>
  </dgm:ptLst>
  <dgm:cxnLst>
    <dgm:cxn modelId="{E3A59910-0371-B247-B35F-4993AAA5A534}" type="presOf" srcId="{1D54D7B4-06DF-1B48-90BD-DEACF1AA2075}" destId="{D64F2BA1-E420-884F-B623-00DE18073B23}" srcOrd="0" destOrd="0" presId="urn:microsoft.com/office/officeart/2009/3/layout/RandomtoResultProcess"/>
    <dgm:cxn modelId="{EB5F2B1A-AE08-8F4E-8A2A-19C38659016B}" srcId="{D7F1D6D4-A4A2-FE40-BC22-833BE83093BB}" destId="{1D54D7B4-06DF-1B48-90BD-DEACF1AA2075}" srcOrd="0" destOrd="0" parTransId="{F086F2FE-D17F-2342-BFDF-FCC29FD46776}" sibTransId="{D3707BE8-11DB-084E-95F2-8ABC118CF8C8}"/>
    <dgm:cxn modelId="{0ACD961B-074A-7145-A86C-CDF468FFCDFC}" type="presOf" srcId="{D535CA12-387E-3848-B537-421EA2A136C3}" destId="{26438374-273D-D446-9CF8-7D122E94F706}" srcOrd="0" destOrd="0" presId="urn:microsoft.com/office/officeart/2009/3/layout/RandomtoResultProcess"/>
    <dgm:cxn modelId="{D6FBFC2F-B422-6349-8463-7B370D8AB50C}" srcId="{6E2CE967-2D3C-734B-A9F6-0D8ACA80FB8D}" destId="{7B6019ED-3869-4741-B428-D3FBBC19BDC8}" srcOrd="1" destOrd="0" parTransId="{871BCDAC-A534-3F48-8F99-94409D74ADAD}" sibTransId="{ED76B6BC-3111-A64A-8DC1-987D91424BF3}"/>
    <dgm:cxn modelId="{D068C938-69EE-0440-B9B9-FF38EA0B7825}" srcId="{6E2CE967-2D3C-734B-A9F6-0D8ACA80FB8D}" destId="{E2D8ABA1-C243-B848-813D-237E03EFCF1D}" srcOrd="2" destOrd="0" parTransId="{0989756C-55B7-984F-8A91-4AF7D9B951D3}" sibTransId="{9528FB1E-9218-2440-A1BF-B092E9C6AB0E}"/>
    <dgm:cxn modelId="{AEBFE35F-A16F-594B-BC8A-DB1729A4C8AB}" type="presOf" srcId="{D7F1D6D4-A4A2-FE40-BC22-833BE83093BB}" destId="{9ED423D2-8B4E-DD4A-A04A-2D21BB20928A}" srcOrd="0" destOrd="0" presId="urn:microsoft.com/office/officeart/2009/3/layout/RandomtoResultProcess"/>
    <dgm:cxn modelId="{33911450-0EF7-3D44-8884-A39AF7DE7BC9}" srcId="{6E2CE967-2D3C-734B-A9F6-0D8ACA80FB8D}" destId="{D7F1D6D4-A4A2-FE40-BC22-833BE83093BB}" srcOrd="0" destOrd="0" parTransId="{A5EEB323-96C2-D544-93C5-521B365F3FB4}" sibTransId="{F30D8556-38C1-2B4C-945C-C503725D427C}"/>
    <dgm:cxn modelId="{8489868B-D4D0-F54E-806E-56989549E0E7}" srcId="{E2D8ABA1-C243-B848-813D-237E03EFCF1D}" destId="{D535CA12-387E-3848-B537-421EA2A136C3}" srcOrd="0" destOrd="0" parTransId="{1621368B-36B7-0145-AAC6-642C6CFDD1C8}" sibTransId="{CC2C0CEF-6D6C-E648-8DFE-4AD9992514DA}"/>
    <dgm:cxn modelId="{09A3D98C-EA5F-7849-A6BA-75D95155E4D4}" type="presOf" srcId="{694006B8-90D2-5348-87DB-F0F5CA704254}" destId="{FA13139E-B2A2-BA4B-A8BF-EAE734D523CC}" srcOrd="0" destOrd="0" presId="urn:microsoft.com/office/officeart/2009/3/layout/RandomtoResultProcess"/>
    <dgm:cxn modelId="{F67A14AF-5BC5-5242-8411-07DA2BEDB50D}" srcId="{7B6019ED-3869-4741-B428-D3FBBC19BDC8}" destId="{694006B8-90D2-5348-87DB-F0F5CA704254}" srcOrd="0" destOrd="0" parTransId="{705D4458-743F-A445-9B26-B0750684EDEE}" sibTransId="{37A829E1-CCAC-F347-A9AB-2BA95ACA9DA7}"/>
    <dgm:cxn modelId="{A58E95B7-5110-EC4F-BA61-693F3E689800}" type="presOf" srcId="{6E2CE967-2D3C-734B-A9F6-0D8ACA80FB8D}" destId="{AB40D332-5D53-1043-B529-CA829D71D080}" srcOrd="0" destOrd="0" presId="urn:microsoft.com/office/officeart/2009/3/layout/RandomtoResultProcess"/>
    <dgm:cxn modelId="{B4790FC5-D851-0540-B9D7-A6ACCC85CB60}" type="presOf" srcId="{E2D8ABA1-C243-B848-813D-237E03EFCF1D}" destId="{A94738A9-5480-2F43-8FD2-F0878D879526}" srcOrd="0" destOrd="0" presId="urn:microsoft.com/office/officeart/2009/3/layout/RandomtoResultProcess"/>
    <dgm:cxn modelId="{89BF19EF-9AD1-AE44-B974-8FD1CC6F88D6}" type="presOf" srcId="{7B6019ED-3869-4741-B428-D3FBBC19BDC8}" destId="{145323BA-0053-9240-9852-C978FF6563E5}" srcOrd="0" destOrd="0" presId="urn:microsoft.com/office/officeart/2009/3/layout/RandomtoResultProcess"/>
    <dgm:cxn modelId="{E8177E22-AC33-484C-86BD-5FA2E6385188}" type="presParOf" srcId="{AB40D332-5D53-1043-B529-CA829D71D080}" destId="{38D61F1B-45BC-4B40-878A-0B62DF19AABF}" srcOrd="0" destOrd="0" presId="urn:microsoft.com/office/officeart/2009/3/layout/RandomtoResultProcess"/>
    <dgm:cxn modelId="{F9742180-0EE2-E64D-B090-EA1B329A2981}" type="presParOf" srcId="{38D61F1B-45BC-4B40-878A-0B62DF19AABF}" destId="{9ED423D2-8B4E-DD4A-A04A-2D21BB20928A}" srcOrd="0" destOrd="0" presId="urn:microsoft.com/office/officeart/2009/3/layout/RandomtoResultProcess"/>
    <dgm:cxn modelId="{45E7D81B-7E38-9048-B574-0C6D297171D6}" type="presParOf" srcId="{38D61F1B-45BC-4B40-878A-0B62DF19AABF}" destId="{D64F2BA1-E420-884F-B623-00DE18073B23}" srcOrd="1" destOrd="0" presId="urn:microsoft.com/office/officeart/2009/3/layout/RandomtoResultProcess"/>
    <dgm:cxn modelId="{CCAC8471-EF16-DC4A-858F-03AEF4CF2AEE}" type="presParOf" srcId="{38D61F1B-45BC-4B40-878A-0B62DF19AABF}" destId="{244B7999-FFA2-3345-8055-AE34B3FDD50A}" srcOrd="2" destOrd="0" presId="urn:microsoft.com/office/officeart/2009/3/layout/RandomtoResultProcess"/>
    <dgm:cxn modelId="{09364078-1218-FB4C-B2F0-98FA8FEE7214}" type="presParOf" srcId="{38D61F1B-45BC-4B40-878A-0B62DF19AABF}" destId="{E42FF366-23EE-8445-A3B4-7E5248EE0044}" srcOrd="3" destOrd="0" presId="urn:microsoft.com/office/officeart/2009/3/layout/RandomtoResultProcess"/>
    <dgm:cxn modelId="{65723E1A-EC81-2E40-BC8D-FE2AE0C6B5AD}" type="presParOf" srcId="{38D61F1B-45BC-4B40-878A-0B62DF19AABF}" destId="{25949F09-C5DC-D14B-B81B-E5A21EAB31FC}" srcOrd="4" destOrd="0" presId="urn:microsoft.com/office/officeart/2009/3/layout/RandomtoResultProcess"/>
    <dgm:cxn modelId="{F5634874-6F94-8547-A76E-1D9565261F63}" type="presParOf" srcId="{38D61F1B-45BC-4B40-878A-0B62DF19AABF}" destId="{5D5EDF16-B7EB-7341-929A-D2613E059801}" srcOrd="5" destOrd="0" presId="urn:microsoft.com/office/officeart/2009/3/layout/RandomtoResultProcess"/>
    <dgm:cxn modelId="{3A8B452E-D369-3942-81B0-DBE78FFFFC66}" type="presParOf" srcId="{38D61F1B-45BC-4B40-878A-0B62DF19AABF}" destId="{E287330C-F33A-5249-A57F-7FDCA11A2167}" srcOrd="6" destOrd="0" presId="urn:microsoft.com/office/officeart/2009/3/layout/RandomtoResultProcess"/>
    <dgm:cxn modelId="{7679ACE6-9F8E-5C4A-99DB-A3EEFC45640C}" type="presParOf" srcId="{38D61F1B-45BC-4B40-878A-0B62DF19AABF}" destId="{4FC01C90-80E1-C041-958D-2D8E7ECA275D}" srcOrd="7" destOrd="0" presId="urn:microsoft.com/office/officeart/2009/3/layout/RandomtoResultProcess"/>
    <dgm:cxn modelId="{635394C9-4C72-4247-8A4D-399D9250EA95}" type="presParOf" srcId="{38D61F1B-45BC-4B40-878A-0B62DF19AABF}" destId="{6B37834A-D7A1-EF48-9798-018CD79956C5}" srcOrd="8" destOrd="0" presId="urn:microsoft.com/office/officeart/2009/3/layout/RandomtoResultProcess"/>
    <dgm:cxn modelId="{A0ECE81C-50C3-344C-A566-6A8285E750A0}" type="presParOf" srcId="{38D61F1B-45BC-4B40-878A-0B62DF19AABF}" destId="{A7C814CD-A570-3240-B694-27701F27FACD}" srcOrd="9" destOrd="0" presId="urn:microsoft.com/office/officeart/2009/3/layout/RandomtoResultProcess"/>
    <dgm:cxn modelId="{C0A61115-CDE1-0A4E-92C9-93FB00F4B982}" type="presParOf" srcId="{38D61F1B-45BC-4B40-878A-0B62DF19AABF}" destId="{79C09A9F-876F-C548-8DB3-45B32BB7EC00}" srcOrd="10" destOrd="0" presId="urn:microsoft.com/office/officeart/2009/3/layout/RandomtoResultProcess"/>
    <dgm:cxn modelId="{35BB12F4-B3F1-B347-A1FB-095411637993}" type="presParOf" srcId="{38D61F1B-45BC-4B40-878A-0B62DF19AABF}" destId="{28B4D5C9-6C16-5F4D-BBB3-22E53D430FD7}" srcOrd="11" destOrd="0" presId="urn:microsoft.com/office/officeart/2009/3/layout/RandomtoResultProcess"/>
    <dgm:cxn modelId="{14DB3206-0C44-804A-91E7-4FB5B5D37F95}" type="presParOf" srcId="{38D61F1B-45BC-4B40-878A-0B62DF19AABF}" destId="{4C40F7F4-FDE4-2E4D-B075-5F59740BE0D4}" srcOrd="12" destOrd="0" presId="urn:microsoft.com/office/officeart/2009/3/layout/RandomtoResultProcess"/>
    <dgm:cxn modelId="{D4AD7E63-8329-B442-95A1-0C47F58CD8FC}" type="presParOf" srcId="{38D61F1B-45BC-4B40-878A-0B62DF19AABF}" destId="{B9DF07DE-0C7D-8E4F-9480-4DCCF712BB9F}" srcOrd="13" destOrd="0" presId="urn:microsoft.com/office/officeart/2009/3/layout/RandomtoResultProcess"/>
    <dgm:cxn modelId="{97E24172-B52F-8F40-88E7-216CEC69A2C9}" type="presParOf" srcId="{38D61F1B-45BC-4B40-878A-0B62DF19AABF}" destId="{5CF818DE-C0A1-B840-AC7B-E2DC858DA002}" srcOrd="14" destOrd="0" presId="urn:microsoft.com/office/officeart/2009/3/layout/RandomtoResultProcess"/>
    <dgm:cxn modelId="{77B91D5A-B555-2B4C-8E08-F8C693F4099E}" type="presParOf" srcId="{38D61F1B-45BC-4B40-878A-0B62DF19AABF}" destId="{D24FB77C-AB3C-7B4F-9AD3-49A7F04827F2}" srcOrd="15" destOrd="0" presId="urn:microsoft.com/office/officeart/2009/3/layout/RandomtoResultProcess"/>
    <dgm:cxn modelId="{40C41135-A71A-C94C-9925-17E0E2FED565}" type="presParOf" srcId="{38D61F1B-45BC-4B40-878A-0B62DF19AABF}" destId="{A1F28CAC-B411-774E-87F0-2DD2F4254BCA}" srcOrd="16" destOrd="0" presId="urn:microsoft.com/office/officeart/2009/3/layout/RandomtoResultProcess"/>
    <dgm:cxn modelId="{B40E5E9C-6E9F-5F49-A114-41A04E9C3D64}" type="presParOf" srcId="{38D61F1B-45BC-4B40-878A-0B62DF19AABF}" destId="{F93986D2-2AA9-A046-84C9-C65F2890AC08}" srcOrd="17" destOrd="0" presId="urn:microsoft.com/office/officeart/2009/3/layout/RandomtoResultProcess"/>
    <dgm:cxn modelId="{47289A32-79B2-AC4F-B075-405AAB641171}" type="presParOf" srcId="{38D61F1B-45BC-4B40-878A-0B62DF19AABF}" destId="{1F4B5283-E3A8-8D47-A9CA-23B94DC5E6ED}" srcOrd="18" destOrd="0" presId="urn:microsoft.com/office/officeart/2009/3/layout/RandomtoResultProcess"/>
    <dgm:cxn modelId="{D24CDE40-2F04-4A4A-B113-BBABBE44E87D}" type="presParOf" srcId="{38D61F1B-45BC-4B40-878A-0B62DF19AABF}" destId="{48DC9870-C180-154D-AEF8-368497F03882}" srcOrd="19" destOrd="0" presId="urn:microsoft.com/office/officeart/2009/3/layout/RandomtoResultProcess"/>
    <dgm:cxn modelId="{C5EC5AB1-DAFE-3146-AF5B-595E202EBD08}" type="presParOf" srcId="{AB40D332-5D53-1043-B529-CA829D71D080}" destId="{B1F79DE2-2478-294C-B0AB-5DE24D30AF68}" srcOrd="1" destOrd="0" presId="urn:microsoft.com/office/officeart/2009/3/layout/RandomtoResultProcess"/>
    <dgm:cxn modelId="{7BCC6949-5C19-E149-8948-466EE5A42C1F}" type="presParOf" srcId="{B1F79DE2-2478-294C-B0AB-5DE24D30AF68}" destId="{C50FD5E5-9986-3F43-B1C6-39270A9BF34D}" srcOrd="0" destOrd="0" presId="urn:microsoft.com/office/officeart/2009/3/layout/RandomtoResultProcess"/>
    <dgm:cxn modelId="{54597D73-49BE-2E47-939A-FE42AA56997D}" type="presParOf" srcId="{B1F79DE2-2478-294C-B0AB-5DE24D30AF68}" destId="{0CAD2D3B-8FBD-4A4C-9B0D-660477A8B17B}" srcOrd="1" destOrd="0" presId="urn:microsoft.com/office/officeart/2009/3/layout/RandomtoResultProcess"/>
    <dgm:cxn modelId="{522CE0D9-0DC3-DC4C-BF5C-BDDDC07153AB}" type="presParOf" srcId="{AB40D332-5D53-1043-B529-CA829D71D080}" destId="{C30255D1-FF0F-FA4C-BEF1-2E220CF587C9}" srcOrd="2" destOrd="0" presId="urn:microsoft.com/office/officeart/2009/3/layout/RandomtoResultProcess"/>
    <dgm:cxn modelId="{5A4DDB5B-6A41-6544-9819-5837D27C222E}" type="presParOf" srcId="{C30255D1-FF0F-FA4C-BEF1-2E220CF587C9}" destId="{145323BA-0053-9240-9852-C978FF6563E5}" srcOrd="0" destOrd="0" presId="urn:microsoft.com/office/officeart/2009/3/layout/RandomtoResultProcess"/>
    <dgm:cxn modelId="{E618FCB7-FD91-E74E-BA99-1B61C5971D60}" type="presParOf" srcId="{C30255D1-FF0F-FA4C-BEF1-2E220CF587C9}" destId="{FA13139E-B2A2-BA4B-A8BF-EAE734D523CC}" srcOrd="1" destOrd="0" presId="urn:microsoft.com/office/officeart/2009/3/layout/RandomtoResultProcess"/>
    <dgm:cxn modelId="{BBE0316D-8318-7C47-A56B-A90C7833D620}" type="presParOf" srcId="{C30255D1-FF0F-FA4C-BEF1-2E220CF587C9}" destId="{2C8D5019-0053-4A43-A975-953133241AD2}" srcOrd="2" destOrd="0" presId="urn:microsoft.com/office/officeart/2009/3/layout/RandomtoResultProcess"/>
    <dgm:cxn modelId="{11F4C761-23AA-6D4D-91F4-5EC0008E1BE7}" type="presParOf" srcId="{AB40D332-5D53-1043-B529-CA829D71D080}" destId="{EAF917CB-7D3E-834F-8C9E-F19BE6888766}" srcOrd="3" destOrd="0" presId="urn:microsoft.com/office/officeart/2009/3/layout/RandomtoResultProcess"/>
    <dgm:cxn modelId="{184C92A7-C839-334B-9660-6D8CA138AA75}" type="presParOf" srcId="{EAF917CB-7D3E-834F-8C9E-F19BE6888766}" destId="{6EE2BB18-906C-E647-B56C-42C5AEE14430}" srcOrd="0" destOrd="0" presId="urn:microsoft.com/office/officeart/2009/3/layout/RandomtoResultProcess"/>
    <dgm:cxn modelId="{842B01ED-0887-3241-ADD9-2AAA3791597D}" type="presParOf" srcId="{EAF917CB-7D3E-834F-8C9E-F19BE6888766}" destId="{4D01D263-9AC3-EB4F-BB0D-01E5CA439841}" srcOrd="1" destOrd="0" presId="urn:microsoft.com/office/officeart/2009/3/layout/RandomtoResultProcess"/>
    <dgm:cxn modelId="{EADCAFA8-5532-134C-858E-8B9DCBD37217}" type="presParOf" srcId="{AB40D332-5D53-1043-B529-CA829D71D080}" destId="{7910E923-D620-0A4C-82E1-886F64309863}" srcOrd="4" destOrd="0" presId="urn:microsoft.com/office/officeart/2009/3/layout/RandomtoResultProcess"/>
    <dgm:cxn modelId="{A98440C6-0735-1E42-B7AA-0E60A160A941}" type="presParOf" srcId="{7910E923-D620-0A4C-82E1-886F64309863}" destId="{A94738A9-5480-2F43-8FD2-F0878D879526}" srcOrd="0" destOrd="0" presId="urn:microsoft.com/office/officeart/2009/3/layout/RandomtoResultProcess"/>
    <dgm:cxn modelId="{6C90CBDB-E284-5B4F-A5D4-5FCB6CA5EFEB}" type="presParOf" srcId="{7910E923-D620-0A4C-82E1-886F64309863}" destId="{26438374-273D-D446-9CF8-7D122E94F706}" srcOrd="1" destOrd="0" presId="urn:microsoft.com/office/officeart/2009/3/layout/RandomtoResultProcess"/>
    <dgm:cxn modelId="{EBDB8401-BF3C-BF48-9CB2-88B6BCD39C27}" type="presParOf" srcId="{7910E923-D620-0A4C-82E1-886F64309863}" destId="{60426D2B-AEA3-AB49-A611-861306A05D80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2CE967-2D3C-734B-A9F6-0D8ACA80FB8D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F1D6D4-A4A2-FE40-BC22-833BE83093BB}">
      <dgm:prSet phldrT="[Text]" custT="1"/>
      <dgm:spPr/>
      <dgm:t>
        <a:bodyPr/>
        <a:lstStyle/>
        <a:p>
          <a:r>
            <a:rPr lang="en-US" sz="1600" dirty="0"/>
            <a:t>Trip aggregations</a:t>
          </a:r>
        </a:p>
      </dgm:t>
    </dgm:pt>
    <dgm:pt modelId="{A5EEB323-96C2-D544-93C5-521B365F3FB4}" type="parTrans" cxnId="{33911450-0EF7-3D44-8884-A39AF7DE7BC9}">
      <dgm:prSet/>
      <dgm:spPr/>
      <dgm:t>
        <a:bodyPr/>
        <a:lstStyle/>
        <a:p>
          <a:endParaRPr lang="en-US" sz="1100"/>
        </a:p>
      </dgm:t>
    </dgm:pt>
    <dgm:pt modelId="{F30D8556-38C1-2B4C-945C-C503725D427C}" type="sibTrans" cxnId="{33911450-0EF7-3D44-8884-A39AF7DE7BC9}">
      <dgm:prSet custT="1"/>
      <dgm:spPr/>
      <dgm:t>
        <a:bodyPr/>
        <a:lstStyle/>
        <a:p>
          <a:endParaRPr lang="en-US" sz="1400"/>
        </a:p>
      </dgm:t>
    </dgm:pt>
    <dgm:pt modelId="{7B6019ED-3869-4741-B428-D3FBBC19BDC8}">
      <dgm:prSet phldrT="[Text]" custT="1"/>
      <dgm:spPr/>
      <dgm:t>
        <a:bodyPr/>
        <a:lstStyle/>
        <a:p>
          <a:r>
            <a:rPr lang="en-US" sz="1600" dirty="0"/>
            <a:t>Day aggregations</a:t>
          </a:r>
        </a:p>
      </dgm:t>
    </dgm:pt>
    <dgm:pt modelId="{871BCDAC-A534-3F48-8F99-94409D74ADAD}" type="parTrans" cxnId="{D6FBFC2F-B422-6349-8463-7B370D8AB50C}">
      <dgm:prSet/>
      <dgm:spPr/>
      <dgm:t>
        <a:bodyPr/>
        <a:lstStyle/>
        <a:p>
          <a:endParaRPr lang="en-US" sz="1100"/>
        </a:p>
      </dgm:t>
    </dgm:pt>
    <dgm:pt modelId="{ED76B6BC-3111-A64A-8DC1-987D91424BF3}" type="sibTrans" cxnId="{D6FBFC2F-B422-6349-8463-7B370D8AB50C}">
      <dgm:prSet custT="1"/>
      <dgm:spPr/>
      <dgm:t>
        <a:bodyPr/>
        <a:lstStyle/>
        <a:p>
          <a:endParaRPr lang="en-US" sz="1400"/>
        </a:p>
      </dgm:t>
    </dgm:pt>
    <dgm:pt modelId="{E2D8ABA1-C243-B848-813D-237E03EFCF1D}">
      <dgm:prSet custT="1"/>
      <dgm:spPr/>
      <dgm:t>
        <a:bodyPr/>
        <a:lstStyle/>
        <a:p>
          <a:r>
            <a:rPr lang="en-US" sz="1600" dirty="0"/>
            <a:t>Device aggregations</a:t>
          </a:r>
        </a:p>
      </dgm:t>
    </dgm:pt>
    <dgm:pt modelId="{0989756C-55B7-984F-8A91-4AF7D9B951D3}" type="parTrans" cxnId="{D068C938-69EE-0440-B9B9-FF38EA0B7825}">
      <dgm:prSet/>
      <dgm:spPr/>
      <dgm:t>
        <a:bodyPr/>
        <a:lstStyle/>
        <a:p>
          <a:endParaRPr lang="en-US" sz="1100"/>
        </a:p>
      </dgm:t>
    </dgm:pt>
    <dgm:pt modelId="{9528FB1E-9218-2440-A1BF-B092E9C6AB0E}" type="sibTrans" cxnId="{D068C938-69EE-0440-B9B9-FF38EA0B7825}">
      <dgm:prSet/>
      <dgm:spPr/>
      <dgm:t>
        <a:bodyPr/>
        <a:lstStyle/>
        <a:p>
          <a:endParaRPr lang="en-US" sz="1100"/>
        </a:p>
      </dgm:t>
    </dgm:pt>
    <dgm:pt modelId="{24CC02FB-75C6-D24B-8938-F51ED9A9B284}" type="pres">
      <dgm:prSet presAssocID="{6E2CE967-2D3C-734B-A9F6-0D8ACA80FB8D}" presName="Name0" presStyleCnt="0">
        <dgm:presLayoutVars>
          <dgm:dir/>
          <dgm:resizeHandles val="exact"/>
        </dgm:presLayoutVars>
      </dgm:prSet>
      <dgm:spPr/>
    </dgm:pt>
    <dgm:pt modelId="{520F7749-9DE5-3741-95C6-085A2C0EA0F7}" type="pres">
      <dgm:prSet presAssocID="{D7F1D6D4-A4A2-FE40-BC22-833BE83093BB}" presName="node" presStyleLbl="node1" presStyleIdx="0" presStyleCnt="3">
        <dgm:presLayoutVars>
          <dgm:bulletEnabled val="1"/>
        </dgm:presLayoutVars>
      </dgm:prSet>
      <dgm:spPr/>
    </dgm:pt>
    <dgm:pt modelId="{878FE4A4-294A-3043-9481-0A7924E579C6}" type="pres">
      <dgm:prSet presAssocID="{F30D8556-38C1-2B4C-945C-C503725D427C}" presName="sibTrans" presStyleLbl="sibTrans2D1" presStyleIdx="0" presStyleCnt="2"/>
      <dgm:spPr/>
    </dgm:pt>
    <dgm:pt modelId="{8BB3B818-7FBA-1B49-AB8F-A187C03BCDEF}" type="pres">
      <dgm:prSet presAssocID="{F30D8556-38C1-2B4C-945C-C503725D427C}" presName="connectorText" presStyleLbl="sibTrans2D1" presStyleIdx="0" presStyleCnt="2"/>
      <dgm:spPr/>
    </dgm:pt>
    <dgm:pt modelId="{0A46CDF8-DD54-CC4E-9708-820949A29B83}" type="pres">
      <dgm:prSet presAssocID="{7B6019ED-3869-4741-B428-D3FBBC19BDC8}" presName="node" presStyleLbl="node1" presStyleIdx="1" presStyleCnt="3">
        <dgm:presLayoutVars>
          <dgm:bulletEnabled val="1"/>
        </dgm:presLayoutVars>
      </dgm:prSet>
      <dgm:spPr/>
    </dgm:pt>
    <dgm:pt modelId="{82055232-0ACB-9E4F-8578-9BDDB8B7433E}" type="pres">
      <dgm:prSet presAssocID="{ED76B6BC-3111-A64A-8DC1-987D91424BF3}" presName="sibTrans" presStyleLbl="sibTrans2D1" presStyleIdx="1" presStyleCnt="2"/>
      <dgm:spPr/>
    </dgm:pt>
    <dgm:pt modelId="{934E5786-7F40-8942-B75B-90182B891E06}" type="pres">
      <dgm:prSet presAssocID="{ED76B6BC-3111-A64A-8DC1-987D91424BF3}" presName="connectorText" presStyleLbl="sibTrans2D1" presStyleIdx="1" presStyleCnt="2"/>
      <dgm:spPr/>
    </dgm:pt>
    <dgm:pt modelId="{8716D64C-B8FF-8746-9596-F3AF594362E6}" type="pres">
      <dgm:prSet presAssocID="{E2D8ABA1-C243-B848-813D-237E03EFCF1D}" presName="node" presStyleLbl="node1" presStyleIdx="2" presStyleCnt="3">
        <dgm:presLayoutVars>
          <dgm:bulletEnabled val="1"/>
        </dgm:presLayoutVars>
      </dgm:prSet>
      <dgm:spPr/>
    </dgm:pt>
  </dgm:ptLst>
  <dgm:cxnLst>
    <dgm:cxn modelId="{9046E519-9029-064D-B557-D1134739869E}" type="presOf" srcId="{E2D8ABA1-C243-B848-813D-237E03EFCF1D}" destId="{8716D64C-B8FF-8746-9596-F3AF594362E6}" srcOrd="0" destOrd="0" presId="urn:microsoft.com/office/officeart/2005/8/layout/process1"/>
    <dgm:cxn modelId="{DECB3F1C-AF64-D74D-9D6A-044502B32A74}" type="presOf" srcId="{ED76B6BC-3111-A64A-8DC1-987D91424BF3}" destId="{82055232-0ACB-9E4F-8578-9BDDB8B7433E}" srcOrd="0" destOrd="0" presId="urn:microsoft.com/office/officeart/2005/8/layout/process1"/>
    <dgm:cxn modelId="{D6FBFC2F-B422-6349-8463-7B370D8AB50C}" srcId="{6E2CE967-2D3C-734B-A9F6-0D8ACA80FB8D}" destId="{7B6019ED-3869-4741-B428-D3FBBC19BDC8}" srcOrd="1" destOrd="0" parTransId="{871BCDAC-A534-3F48-8F99-94409D74ADAD}" sibTransId="{ED76B6BC-3111-A64A-8DC1-987D91424BF3}"/>
    <dgm:cxn modelId="{D068C938-69EE-0440-B9B9-FF38EA0B7825}" srcId="{6E2CE967-2D3C-734B-A9F6-0D8ACA80FB8D}" destId="{E2D8ABA1-C243-B848-813D-237E03EFCF1D}" srcOrd="2" destOrd="0" parTransId="{0989756C-55B7-984F-8A91-4AF7D9B951D3}" sibTransId="{9528FB1E-9218-2440-A1BF-B092E9C6AB0E}"/>
    <dgm:cxn modelId="{891DE04B-90DF-BB4D-8F0A-792942204AD2}" type="presOf" srcId="{D7F1D6D4-A4A2-FE40-BC22-833BE83093BB}" destId="{520F7749-9DE5-3741-95C6-085A2C0EA0F7}" srcOrd="0" destOrd="0" presId="urn:microsoft.com/office/officeart/2005/8/layout/process1"/>
    <dgm:cxn modelId="{33911450-0EF7-3D44-8884-A39AF7DE7BC9}" srcId="{6E2CE967-2D3C-734B-A9F6-0D8ACA80FB8D}" destId="{D7F1D6D4-A4A2-FE40-BC22-833BE83093BB}" srcOrd="0" destOrd="0" parTransId="{A5EEB323-96C2-D544-93C5-521B365F3FB4}" sibTransId="{F30D8556-38C1-2B4C-945C-C503725D427C}"/>
    <dgm:cxn modelId="{85B9108C-F7AF-9F40-9650-9C1599C667A8}" type="presOf" srcId="{6E2CE967-2D3C-734B-A9F6-0D8ACA80FB8D}" destId="{24CC02FB-75C6-D24B-8938-F51ED9A9B284}" srcOrd="0" destOrd="0" presId="urn:microsoft.com/office/officeart/2005/8/layout/process1"/>
    <dgm:cxn modelId="{54088B90-A186-5141-B4F7-4FB1A73A7652}" type="presOf" srcId="{7B6019ED-3869-4741-B428-D3FBBC19BDC8}" destId="{0A46CDF8-DD54-CC4E-9708-820949A29B83}" srcOrd="0" destOrd="0" presId="urn:microsoft.com/office/officeart/2005/8/layout/process1"/>
    <dgm:cxn modelId="{DB1D48A6-3C1F-F446-88EF-CA091AD1C7EF}" type="presOf" srcId="{F30D8556-38C1-2B4C-945C-C503725D427C}" destId="{8BB3B818-7FBA-1B49-AB8F-A187C03BCDEF}" srcOrd="1" destOrd="0" presId="urn:microsoft.com/office/officeart/2005/8/layout/process1"/>
    <dgm:cxn modelId="{12DA68E1-4F77-BE48-81EC-FEE5C3441FAF}" type="presOf" srcId="{F30D8556-38C1-2B4C-945C-C503725D427C}" destId="{878FE4A4-294A-3043-9481-0A7924E579C6}" srcOrd="0" destOrd="0" presId="urn:microsoft.com/office/officeart/2005/8/layout/process1"/>
    <dgm:cxn modelId="{7F41A5F1-7E07-964A-B671-8FD49627A673}" type="presOf" srcId="{ED76B6BC-3111-A64A-8DC1-987D91424BF3}" destId="{934E5786-7F40-8942-B75B-90182B891E06}" srcOrd="1" destOrd="0" presId="urn:microsoft.com/office/officeart/2005/8/layout/process1"/>
    <dgm:cxn modelId="{BBE2841C-F482-D647-A1E5-472EF0FA2B1D}" type="presParOf" srcId="{24CC02FB-75C6-D24B-8938-F51ED9A9B284}" destId="{520F7749-9DE5-3741-95C6-085A2C0EA0F7}" srcOrd="0" destOrd="0" presId="urn:microsoft.com/office/officeart/2005/8/layout/process1"/>
    <dgm:cxn modelId="{7C853AB7-A6C8-DD4D-8E5C-32EFA68704E4}" type="presParOf" srcId="{24CC02FB-75C6-D24B-8938-F51ED9A9B284}" destId="{878FE4A4-294A-3043-9481-0A7924E579C6}" srcOrd="1" destOrd="0" presId="urn:microsoft.com/office/officeart/2005/8/layout/process1"/>
    <dgm:cxn modelId="{C17AC335-6391-D840-B461-A3E463770DB0}" type="presParOf" srcId="{878FE4A4-294A-3043-9481-0A7924E579C6}" destId="{8BB3B818-7FBA-1B49-AB8F-A187C03BCDEF}" srcOrd="0" destOrd="0" presId="urn:microsoft.com/office/officeart/2005/8/layout/process1"/>
    <dgm:cxn modelId="{B55306EF-4AA3-224E-AA70-C530A138A5B8}" type="presParOf" srcId="{24CC02FB-75C6-D24B-8938-F51ED9A9B284}" destId="{0A46CDF8-DD54-CC4E-9708-820949A29B83}" srcOrd="2" destOrd="0" presId="urn:microsoft.com/office/officeart/2005/8/layout/process1"/>
    <dgm:cxn modelId="{D3DDFFB6-2C25-994D-912C-40BAB60ADC89}" type="presParOf" srcId="{24CC02FB-75C6-D24B-8938-F51ED9A9B284}" destId="{82055232-0ACB-9E4F-8578-9BDDB8B7433E}" srcOrd="3" destOrd="0" presId="urn:microsoft.com/office/officeart/2005/8/layout/process1"/>
    <dgm:cxn modelId="{34679165-3C42-BB45-A1F9-27B60F4206E6}" type="presParOf" srcId="{82055232-0ACB-9E4F-8578-9BDDB8B7433E}" destId="{934E5786-7F40-8942-B75B-90182B891E06}" srcOrd="0" destOrd="0" presId="urn:microsoft.com/office/officeart/2005/8/layout/process1"/>
    <dgm:cxn modelId="{C0512227-7B98-AF49-8A29-3FB97CB8959E}" type="presParOf" srcId="{24CC02FB-75C6-D24B-8938-F51ED9A9B284}" destId="{8716D64C-B8FF-8746-9596-F3AF594362E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5AB00509-15EA-0C4D-922D-9733903CA56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1. Sample selection</a:t>
          </a:r>
        </a:p>
      </dgm:t>
    </dgm:pt>
    <dgm:pt modelId="{9CAF695D-9D99-6145-867C-515BE4B76521}" type="parTrans" cxnId="{0150C312-7C38-0844-A136-29EB3C3E5E5F}">
      <dgm:prSet/>
      <dgm:spPr/>
      <dgm:t>
        <a:bodyPr/>
        <a:lstStyle/>
        <a:p>
          <a:endParaRPr lang="en-US"/>
        </a:p>
      </dgm:t>
    </dgm:pt>
    <dgm:pt modelId="{ABE191D9-120B-154F-9167-3F10F1507AD6}" type="sibTrans" cxnId="{0150C312-7C38-0844-A136-29EB3C3E5E5F}">
      <dgm:prSet/>
      <dgm:spPr/>
      <dgm:t>
        <a:bodyPr/>
        <a:lstStyle/>
        <a:p>
          <a:endParaRPr lang="en-US"/>
        </a:p>
      </dgm:t>
    </dgm:pt>
    <dgm:pt modelId="{2F5EDCB3-6EEC-BD47-8E41-BE2D167303FA}">
      <dgm:prSet phldrT="[Text]"/>
      <dgm:spPr/>
      <dgm:t>
        <a:bodyPr/>
        <a:lstStyle/>
        <a:p>
          <a:r>
            <a:rPr lang="en-US" dirty="0"/>
            <a:t>2. Descriptive Analysis</a:t>
          </a:r>
        </a:p>
      </dgm:t>
    </dgm:pt>
    <dgm:pt modelId="{52AA8B96-219D-2D4D-8C95-37F234214803}" type="parTrans" cxnId="{5B70E3C1-F128-C140-A2F5-87FD1422D702}">
      <dgm:prSet/>
      <dgm:spPr/>
      <dgm:t>
        <a:bodyPr/>
        <a:lstStyle/>
        <a:p>
          <a:endParaRPr lang="en-US"/>
        </a:p>
      </dgm:t>
    </dgm:pt>
    <dgm:pt modelId="{A70C90C5-70E5-FB40-8CBE-017D17FA6ED5}" type="sibTrans" cxnId="{5B70E3C1-F128-C140-A2F5-87FD1422D702}">
      <dgm:prSet/>
      <dgm:spPr/>
      <dgm:t>
        <a:bodyPr/>
        <a:lstStyle/>
        <a:p>
          <a:endParaRPr lang="en-US"/>
        </a:p>
      </dgm:t>
    </dgm:pt>
    <dgm:pt modelId="{843451AD-3575-FD43-A25A-37441F41845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3. Data Segmentation</a:t>
          </a:r>
        </a:p>
      </dgm:t>
    </dgm:pt>
    <dgm:pt modelId="{01659551-345F-F240-B97C-3D819C4DC6B5}" type="parTrans" cxnId="{55FA78A2-9AC9-AA4B-8447-F50152E94FC1}">
      <dgm:prSet/>
      <dgm:spPr/>
      <dgm:t>
        <a:bodyPr/>
        <a:lstStyle/>
        <a:p>
          <a:endParaRPr lang="en-US"/>
        </a:p>
      </dgm:t>
    </dgm:pt>
    <dgm:pt modelId="{495F9AEF-ED80-A744-8F7F-12A039C94252}" type="sibTrans" cxnId="{55FA78A2-9AC9-AA4B-8447-F50152E94FC1}">
      <dgm:prSet/>
      <dgm:spPr/>
      <dgm:t>
        <a:bodyPr/>
        <a:lstStyle/>
        <a:p>
          <a:endParaRPr lang="en-US"/>
        </a:p>
      </dgm:t>
    </dgm:pt>
    <dgm:pt modelId="{A70392AE-B386-E044-9386-2A7E85AD5E89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4. Classification Model</a:t>
          </a:r>
        </a:p>
      </dgm:t>
    </dgm:pt>
    <dgm:pt modelId="{AEA20FB4-D6C8-E046-9841-09F3F54E76C7}" type="parTrans" cxnId="{DDF03485-F662-7945-BDD7-2D839C513F2E}">
      <dgm:prSet/>
      <dgm:spPr/>
      <dgm:t>
        <a:bodyPr/>
        <a:lstStyle/>
        <a:p>
          <a:endParaRPr lang="en-US"/>
        </a:p>
      </dgm:t>
    </dgm:pt>
    <dgm:pt modelId="{60FEAD09-4BFD-A942-A02A-EF41F4A7B8E5}" type="sibTrans" cxnId="{DDF03485-F662-7945-BDD7-2D839C513F2E}">
      <dgm:prSet/>
      <dgm:spPr/>
      <dgm:t>
        <a:bodyPr/>
        <a:lstStyle/>
        <a:p>
          <a:endParaRPr lang="en-US"/>
        </a:p>
      </dgm:t>
    </dgm:pt>
    <dgm:pt modelId="{330A415B-5D60-3A46-8857-C2FDB3147CD5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6A14B185-B4B1-B34C-AE02-911497DB8989}" type="pres">
      <dgm:prSet presAssocID="{5AB00509-15EA-0C4D-922D-9733903CA56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FE2F985-3424-2C46-846E-923224E079F5}" type="pres">
      <dgm:prSet presAssocID="{ABE191D9-120B-154F-9167-3F10F1507AD6}" presName="parTxOnlySpace" presStyleCnt="0"/>
      <dgm:spPr/>
    </dgm:pt>
    <dgm:pt modelId="{4DE7EE26-FA51-FC46-A32B-BF8BDEDE5BB3}" type="pres">
      <dgm:prSet presAssocID="{2F5EDCB3-6EEC-BD47-8E41-BE2D167303F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F91D2C-FFF8-2F4C-AA7A-8193ED893D3A}" type="pres">
      <dgm:prSet presAssocID="{A70C90C5-70E5-FB40-8CBE-017D17FA6ED5}" presName="parTxOnlySpace" presStyleCnt="0"/>
      <dgm:spPr/>
    </dgm:pt>
    <dgm:pt modelId="{3CC20E6E-FAB4-3141-B43D-24B922A0A454}" type="pres">
      <dgm:prSet presAssocID="{843451AD-3575-FD43-A25A-37441F41845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DB3E06-AF71-164D-B96D-11AEB15F65DC}" type="pres">
      <dgm:prSet presAssocID="{495F9AEF-ED80-A744-8F7F-12A039C94252}" presName="parTxOnlySpace" presStyleCnt="0"/>
      <dgm:spPr/>
    </dgm:pt>
    <dgm:pt modelId="{66FFF8A4-F502-5B45-AD84-CC1CDDF04E30}" type="pres">
      <dgm:prSet presAssocID="{A70392AE-B386-E044-9386-2A7E85AD5E8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50C312-7C38-0844-A136-29EB3C3E5E5F}" srcId="{064FB9E2-173C-F443-B356-F5EDB62C48BE}" destId="{5AB00509-15EA-0C4D-922D-9733903CA56E}" srcOrd="0" destOrd="0" parTransId="{9CAF695D-9D99-6145-867C-515BE4B76521}" sibTransId="{ABE191D9-120B-154F-9167-3F10F1507AD6}"/>
    <dgm:cxn modelId="{DDD32A2B-3FC2-234D-9CF8-D87966B910E3}" type="presOf" srcId="{A70392AE-B386-E044-9386-2A7E85AD5E89}" destId="{66FFF8A4-F502-5B45-AD84-CC1CDDF04E30}" srcOrd="0" destOrd="0" presId="urn:microsoft.com/office/officeart/2005/8/layout/chevron1"/>
    <dgm:cxn modelId="{C9968B33-8936-1042-8477-06D98C538C30}" type="presOf" srcId="{843451AD-3575-FD43-A25A-37441F418452}" destId="{3CC20E6E-FAB4-3141-B43D-24B922A0A454}" srcOrd="0" destOrd="0" presId="urn:microsoft.com/office/officeart/2005/8/layout/chevron1"/>
    <dgm:cxn modelId="{AF45804D-924D-9449-ADE2-00B9F6EBE889}" type="presOf" srcId="{064FB9E2-173C-F443-B356-F5EDB62C48BE}" destId="{330A415B-5D60-3A46-8857-C2FDB3147CD5}" srcOrd="0" destOrd="0" presId="urn:microsoft.com/office/officeart/2005/8/layout/chevron1"/>
    <dgm:cxn modelId="{DDF03485-F662-7945-BDD7-2D839C513F2E}" srcId="{064FB9E2-173C-F443-B356-F5EDB62C48BE}" destId="{A70392AE-B386-E044-9386-2A7E85AD5E89}" srcOrd="3" destOrd="0" parTransId="{AEA20FB4-D6C8-E046-9841-09F3F54E76C7}" sibTransId="{60FEAD09-4BFD-A942-A02A-EF41F4A7B8E5}"/>
    <dgm:cxn modelId="{55FA78A2-9AC9-AA4B-8447-F50152E94FC1}" srcId="{064FB9E2-173C-F443-B356-F5EDB62C48BE}" destId="{843451AD-3575-FD43-A25A-37441F418452}" srcOrd="2" destOrd="0" parTransId="{01659551-345F-F240-B97C-3D819C4DC6B5}" sibTransId="{495F9AEF-ED80-A744-8F7F-12A039C94252}"/>
    <dgm:cxn modelId="{7A1049AB-E248-2444-8D93-B14E4F8F73A9}" type="presOf" srcId="{5AB00509-15EA-0C4D-922D-9733903CA56E}" destId="{6A14B185-B4B1-B34C-AE02-911497DB8989}" srcOrd="0" destOrd="0" presId="urn:microsoft.com/office/officeart/2005/8/layout/chevron1"/>
    <dgm:cxn modelId="{5B70E3C1-F128-C140-A2F5-87FD1422D702}" srcId="{064FB9E2-173C-F443-B356-F5EDB62C48BE}" destId="{2F5EDCB3-6EEC-BD47-8E41-BE2D167303FA}" srcOrd="1" destOrd="0" parTransId="{52AA8B96-219D-2D4D-8C95-37F234214803}" sibTransId="{A70C90C5-70E5-FB40-8CBE-017D17FA6ED5}"/>
    <dgm:cxn modelId="{1230B4C7-DB88-544F-90E2-E743A52E1C55}" type="presOf" srcId="{2F5EDCB3-6EEC-BD47-8E41-BE2D167303FA}" destId="{4DE7EE26-FA51-FC46-A32B-BF8BDEDE5BB3}" srcOrd="0" destOrd="0" presId="urn:microsoft.com/office/officeart/2005/8/layout/chevron1"/>
    <dgm:cxn modelId="{82F64C6C-06D5-894D-BC2A-68A1DE46A9F9}" type="presParOf" srcId="{330A415B-5D60-3A46-8857-C2FDB3147CD5}" destId="{6A14B185-B4B1-B34C-AE02-911497DB8989}" srcOrd="0" destOrd="0" presId="urn:microsoft.com/office/officeart/2005/8/layout/chevron1"/>
    <dgm:cxn modelId="{67019188-BB27-BB41-8C42-0E2E476EE10F}" type="presParOf" srcId="{330A415B-5D60-3A46-8857-C2FDB3147CD5}" destId="{4FE2F985-3424-2C46-846E-923224E079F5}" srcOrd="1" destOrd="0" presId="urn:microsoft.com/office/officeart/2005/8/layout/chevron1"/>
    <dgm:cxn modelId="{AAB633C8-4846-5E4D-8397-E6B0B81B962F}" type="presParOf" srcId="{330A415B-5D60-3A46-8857-C2FDB3147CD5}" destId="{4DE7EE26-FA51-FC46-A32B-BF8BDEDE5BB3}" srcOrd="2" destOrd="0" presId="urn:microsoft.com/office/officeart/2005/8/layout/chevron1"/>
    <dgm:cxn modelId="{BD8411BC-81AC-9E42-B5EC-2EE4E6A9E3E8}" type="presParOf" srcId="{330A415B-5D60-3A46-8857-C2FDB3147CD5}" destId="{F8F91D2C-FFF8-2F4C-AA7A-8193ED893D3A}" srcOrd="3" destOrd="0" presId="urn:microsoft.com/office/officeart/2005/8/layout/chevron1"/>
    <dgm:cxn modelId="{680621D0-6704-8142-92CB-FFC7535EE3FA}" type="presParOf" srcId="{330A415B-5D60-3A46-8857-C2FDB3147CD5}" destId="{3CC20E6E-FAB4-3141-B43D-24B922A0A454}" srcOrd="4" destOrd="0" presId="urn:microsoft.com/office/officeart/2005/8/layout/chevron1"/>
    <dgm:cxn modelId="{4FEA7782-E85C-0E4F-9614-D02006819488}" type="presParOf" srcId="{330A415B-5D60-3A46-8857-C2FDB3147CD5}" destId="{B3DB3E06-AF71-164D-B96D-11AEB15F65DC}" srcOrd="5" destOrd="0" presId="urn:microsoft.com/office/officeart/2005/8/layout/chevron1"/>
    <dgm:cxn modelId="{D449C897-2FE7-7A42-8639-2C7E78EFEDAF}" type="presParOf" srcId="{330A415B-5D60-3A46-8857-C2FDB3147CD5}" destId="{66FFF8A4-F502-5B45-AD84-CC1CDDF04E3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65DB87B8-A759-DF4C-A89A-9DF306970A35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5. Deployment of the classification model</a:t>
          </a:r>
        </a:p>
      </dgm:t>
    </dgm:pt>
    <dgm:pt modelId="{B01260DB-DFC9-984E-919B-89511DCC60B8}" type="parTrans" cxnId="{311C9E68-B9E7-484D-AEDD-01FAC943AE0C}">
      <dgm:prSet/>
      <dgm:spPr/>
      <dgm:t>
        <a:bodyPr/>
        <a:lstStyle/>
        <a:p>
          <a:endParaRPr lang="en-US"/>
        </a:p>
      </dgm:t>
    </dgm:pt>
    <dgm:pt modelId="{5FA1BFD8-895D-2946-A10B-2E28C5F47A4B}" type="sibTrans" cxnId="{311C9E68-B9E7-484D-AEDD-01FAC943AE0C}">
      <dgm:prSet/>
      <dgm:spPr/>
      <dgm:t>
        <a:bodyPr/>
        <a:lstStyle/>
        <a:p>
          <a:endParaRPr lang="en-US"/>
        </a:p>
      </dgm:t>
    </dgm:pt>
    <dgm:pt modelId="{39279939-3EB1-A542-8C48-09FC4540881F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s-EC" dirty="0"/>
            <a:t>6. </a:t>
          </a:r>
          <a:r>
            <a:rPr lang="es-EC" dirty="0" err="1"/>
            <a:t>Development</a:t>
          </a:r>
          <a:r>
            <a:rPr lang="es-EC" dirty="0"/>
            <a:t> </a:t>
          </a:r>
          <a:r>
            <a:rPr lang="es-EC" dirty="0" err="1"/>
            <a:t>of</a:t>
          </a:r>
          <a:r>
            <a:rPr lang="es-EC" dirty="0"/>
            <a:t> control </a:t>
          </a:r>
          <a:r>
            <a:rPr lang="es-EC" dirty="0" err="1"/>
            <a:t>panels</a:t>
          </a:r>
          <a:r>
            <a:rPr lang="es-EC" dirty="0"/>
            <a:t> </a:t>
          </a:r>
          <a:r>
            <a:rPr lang="es-EC" dirty="0" err="1"/>
            <a:t>for</a:t>
          </a:r>
          <a:r>
            <a:rPr lang="es-EC" dirty="0"/>
            <a:t> </a:t>
          </a:r>
          <a:r>
            <a:rPr lang="es-EC" dirty="0" err="1"/>
            <a:t>the</a:t>
          </a:r>
          <a:r>
            <a:rPr lang="es-EC" dirty="0"/>
            <a:t> </a:t>
          </a:r>
          <a:r>
            <a:rPr lang="es-EC" dirty="0" err="1"/>
            <a:t>model</a:t>
          </a:r>
          <a:endParaRPr lang="en-US" dirty="0"/>
        </a:p>
      </dgm:t>
    </dgm:pt>
    <dgm:pt modelId="{13142B60-A397-D243-BAFF-D20DA0017149}" type="parTrans" cxnId="{6C1EC3DF-8D8A-8941-A4BA-E20C31488958}">
      <dgm:prSet/>
      <dgm:spPr/>
      <dgm:t>
        <a:bodyPr/>
        <a:lstStyle/>
        <a:p>
          <a:endParaRPr lang="en-US"/>
        </a:p>
      </dgm:t>
    </dgm:pt>
    <dgm:pt modelId="{F156D81F-26E8-6C49-8B19-5E1D2DEEA076}" type="sibTrans" cxnId="{6C1EC3DF-8D8A-8941-A4BA-E20C31488958}">
      <dgm:prSet/>
      <dgm:spPr/>
      <dgm:t>
        <a:bodyPr/>
        <a:lstStyle/>
        <a:p>
          <a:endParaRPr lang="en-US"/>
        </a:p>
      </dgm:t>
    </dgm:pt>
    <dgm:pt modelId="{ED19F3D6-0B4D-844A-B29D-129930C53258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7. </a:t>
          </a:r>
          <a:r>
            <a:rPr lang="es-EC" dirty="0" err="1"/>
            <a:t>Solution</a:t>
          </a:r>
          <a:r>
            <a:rPr lang="es-EC" dirty="0"/>
            <a:t> </a:t>
          </a:r>
          <a:r>
            <a:rPr lang="es-EC" dirty="0" err="1"/>
            <a:t>automatization</a:t>
          </a:r>
          <a:endParaRPr lang="en-US" dirty="0"/>
        </a:p>
      </dgm:t>
    </dgm:pt>
    <dgm:pt modelId="{510F38D1-6D87-0F43-8328-A76955C4BF08}" type="parTrans" cxnId="{5800CEF3-13B5-C041-9612-FA6B857FB21F}">
      <dgm:prSet/>
      <dgm:spPr/>
      <dgm:t>
        <a:bodyPr/>
        <a:lstStyle/>
        <a:p>
          <a:endParaRPr lang="en-US"/>
        </a:p>
      </dgm:t>
    </dgm:pt>
    <dgm:pt modelId="{63197250-DCB7-7D47-8DD0-379FDDBFFB90}" type="sibTrans" cxnId="{5800CEF3-13B5-C041-9612-FA6B857FB21F}">
      <dgm:prSet/>
      <dgm:spPr/>
      <dgm:t>
        <a:bodyPr/>
        <a:lstStyle/>
        <a:p>
          <a:endParaRPr lang="en-US"/>
        </a:p>
      </dgm:t>
    </dgm:pt>
    <dgm:pt modelId="{8F72469C-B207-F84D-B995-5D7FB0A1F63C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8. Evolution</a:t>
          </a:r>
        </a:p>
      </dgm:t>
    </dgm:pt>
    <dgm:pt modelId="{A515D1A6-4B67-4E4A-95BB-20054B377F02}" type="parTrans" cxnId="{21B45B35-52D9-2948-B701-3BA0FC37A409}">
      <dgm:prSet/>
      <dgm:spPr/>
      <dgm:t>
        <a:bodyPr/>
        <a:lstStyle/>
        <a:p>
          <a:endParaRPr lang="en-US"/>
        </a:p>
      </dgm:t>
    </dgm:pt>
    <dgm:pt modelId="{9D132C21-8B06-EE46-8756-808714E11E61}" type="sibTrans" cxnId="{21B45B35-52D9-2948-B701-3BA0FC37A409}">
      <dgm:prSet/>
      <dgm:spPr/>
      <dgm:t>
        <a:bodyPr/>
        <a:lstStyle/>
        <a:p>
          <a:endParaRPr lang="en-US"/>
        </a:p>
      </dgm:t>
    </dgm:pt>
    <dgm:pt modelId="{977437FF-4DE0-0747-9F50-E521D9C1E628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260BF664-C3AD-0045-BB28-4C70AFB948B3}" type="pres">
      <dgm:prSet presAssocID="{65DB87B8-A759-DF4C-A89A-9DF306970A35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303EC26-DE80-3F4A-8461-A481EE43B287}" type="pres">
      <dgm:prSet presAssocID="{5FA1BFD8-895D-2946-A10B-2E28C5F47A4B}" presName="parTxOnlySpace" presStyleCnt="0"/>
      <dgm:spPr/>
    </dgm:pt>
    <dgm:pt modelId="{C1C92B09-3DD4-5247-96B3-DB6AD30AE84B}" type="pres">
      <dgm:prSet presAssocID="{39279939-3EB1-A542-8C48-09FC4540881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9AAD1C-8266-DD42-81BC-6925C09535FB}" type="pres">
      <dgm:prSet presAssocID="{F156D81F-26E8-6C49-8B19-5E1D2DEEA076}" presName="parTxOnlySpace" presStyleCnt="0"/>
      <dgm:spPr/>
    </dgm:pt>
    <dgm:pt modelId="{ADD16A57-15A8-F14A-A12A-05601D8242AD}" type="pres">
      <dgm:prSet presAssocID="{ED19F3D6-0B4D-844A-B29D-129930C5325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69B9AFD-6FE7-054B-8A49-C4A6B56D3931}" type="pres">
      <dgm:prSet presAssocID="{63197250-DCB7-7D47-8DD0-379FDDBFFB90}" presName="parTxOnlySpace" presStyleCnt="0"/>
      <dgm:spPr/>
    </dgm:pt>
    <dgm:pt modelId="{AB6CCD3B-C35B-D544-AFDB-498239F426EC}" type="pres">
      <dgm:prSet presAssocID="{8F72469C-B207-F84D-B995-5D7FB0A1F63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A14B913-ADC2-164A-BA71-B4993F1DF022}" type="presOf" srcId="{65DB87B8-A759-DF4C-A89A-9DF306970A35}" destId="{260BF664-C3AD-0045-BB28-4C70AFB948B3}" srcOrd="0" destOrd="0" presId="urn:microsoft.com/office/officeart/2005/8/layout/chevron1"/>
    <dgm:cxn modelId="{21B45B35-52D9-2948-B701-3BA0FC37A409}" srcId="{064FB9E2-173C-F443-B356-F5EDB62C48BE}" destId="{8F72469C-B207-F84D-B995-5D7FB0A1F63C}" srcOrd="3" destOrd="0" parTransId="{A515D1A6-4B67-4E4A-95BB-20054B377F02}" sibTransId="{9D132C21-8B06-EE46-8756-808714E11E61}"/>
    <dgm:cxn modelId="{311C9E68-B9E7-484D-AEDD-01FAC943AE0C}" srcId="{064FB9E2-173C-F443-B356-F5EDB62C48BE}" destId="{65DB87B8-A759-DF4C-A89A-9DF306970A35}" srcOrd="0" destOrd="0" parTransId="{B01260DB-DFC9-984E-919B-89511DCC60B8}" sibTransId="{5FA1BFD8-895D-2946-A10B-2E28C5F47A4B}"/>
    <dgm:cxn modelId="{D02E5A88-B2B4-7544-BBFB-1D42A49458E5}" type="presOf" srcId="{ED19F3D6-0B4D-844A-B29D-129930C53258}" destId="{ADD16A57-15A8-F14A-A12A-05601D8242AD}" srcOrd="0" destOrd="0" presId="urn:microsoft.com/office/officeart/2005/8/layout/chevron1"/>
    <dgm:cxn modelId="{C878778A-1C4E-7F49-815D-BB32EF602341}" type="presOf" srcId="{064FB9E2-173C-F443-B356-F5EDB62C48BE}" destId="{977437FF-4DE0-0747-9F50-E521D9C1E628}" srcOrd="0" destOrd="0" presId="urn:microsoft.com/office/officeart/2005/8/layout/chevron1"/>
    <dgm:cxn modelId="{D56F83CB-41FF-0F47-87B1-9646F160C0D7}" type="presOf" srcId="{8F72469C-B207-F84D-B995-5D7FB0A1F63C}" destId="{AB6CCD3B-C35B-D544-AFDB-498239F426EC}" srcOrd="0" destOrd="0" presId="urn:microsoft.com/office/officeart/2005/8/layout/chevron1"/>
    <dgm:cxn modelId="{CAE4EBDD-18FC-014B-BBAD-C6C0BD17FA45}" type="presOf" srcId="{39279939-3EB1-A542-8C48-09FC4540881F}" destId="{C1C92B09-3DD4-5247-96B3-DB6AD30AE84B}" srcOrd="0" destOrd="0" presId="urn:microsoft.com/office/officeart/2005/8/layout/chevron1"/>
    <dgm:cxn modelId="{6C1EC3DF-8D8A-8941-A4BA-E20C31488958}" srcId="{064FB9E2-173C-F443-B356-F5EDB62C48BE}" destId="{39279939-3EB1-A542-8C48-09FC4540881F}" srcOrd="1" destOrd="0" parTransId="{13142B60-A397-D243-BAFF-D20DA0017149}" sibTransId="{F156D81F-26E8-6C49-8B19-5E1D2DEEA076}"/>
    <dgm:cxn modelId="{5800CEF3-13B5-C041-9612-FA6B857FB21F}" srcId="{064FB9E2-173C-F443-B356-F5EDB62C48BE}" destId="{ED19F3D6-0B4D-844A-B29D-129930C53258}" srcOrd="2" destOrd="0" parTransId="{510F38D1-6D87-0F43-8328-A76955C4BF08}" sibTransId="{63197250-DCB7-7D47-8DD0-379FDDBFFB90}"/>
    <dgm:cxn modelId="{E2B6521C-DD9F-CE42-B87E-F6AEF1F4A0C6}" type="presParOf" srcId="{977437FF-4DE0-0747-9F50-E521D9C1E628}" destId="{260BF664-C3AD-0045-BB28-4C70AFB948B3}" srcOrd="0" destOrd="0" presId="urn:microsoft.com/office/officeart/2005/8/layout/chevron1"/>
    <dgm:cxn modelId="{5C166ED4-FE2C-A44D-844A-39DFDC7307AA}" type="presParOf" srcId="{977437FF-4DE0-0747-9F50-E521D9C1E628}" destId="{D303EC26-DE80-3F4A-8461-A481EE43B287}" srcOrd="1" destOrd="0" presId="urn:microsoft.com/office/officeart/2005/8/layout/chevron1"/>
    <dgm:cxn modelId="{1B169E46-0CF6-2C43-975E-74931F42DE99}" type="presParOf" srcId="{977437FF-4DE0-0747-9F50-E521D9C1E628}" destId="{C1C92B09-3DD4-5247-96B3-DB6AD30AE84B}" srcOrd="2" destOrd="0" presId="urn:microsoft.com/office/officeart/2005/8/layout/chevron1"/>
    <dgm:cxn modelId="{9A2BC022-FF99-C44B-836C-5967F9C3B4AD}" type="presParOf" srcId="{977437FF-4DE0-0747-9F50-E521D9C1E628}" destId="{139AAD1C-8266-DD42-81BC-6925C09535FB}" srcOrd="3" destOrd="0" presId="urn:microsoft.com/office/officeart/2005/8/layout/chevron1"/>
    <dgm:cxn modelId="{1768C201-62E8-684E-AE1E-990F769B33AB}" type="presParOf" srcId="{977437FF-4DE0-0747-9F50-E521D9C1E628}" destId="{ADD16A57-15A8-F14A-A12A-05601D8242AD}" srcOrd="4" destOrd="0" presId="urn:microsoft.com/office/officeart/2005/8/layout/chevron1"/>
    <dgm:cxn modelId="{F8E35D92-08ED-934B-A61E-D0687C07EB35}" type="presParOf" srcId="{977437FF-4DE0-0747-9F50-E521D9C1E628}" destId="{469B9AFD-6FE7-054B-8A49-C4A6B56D3931}" srcOrd="5" destOrd="0" presId="urn:microsoft.com/office/officeart/2005/8/layout/chevron1"/>
    <dgm:cxn modelId="{F851BF9B-A2D3-2C4E-A16D-6C8818887E62}" type="presParOf" srcId="{977437FF-4DE0-0747-9F50-E521D9C1E628}" destId="{AB6CCD3B-C35B-D544-AFDB-498239F426E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4FB9E2-173C-F443-B356-F5EDB62C48BE}" type="doc">
      <dgm:prSet loTypeId="urn:microsoft.com/office/officeart/2005/8/layout/chevron1" loCatId="" qsTypeId="urn:microsoft.com/office/officeart/2005/8/quickstyle/simple1" qsCatId="simple" csTypeId="urn:microsoft.com/office/officeart/2005/8/colors/colorful5" csCatId="colorful" phldr="1"/>
      <dgm:spPr/>
    </dgm:pt>
    <dgm:pt modelId="{5AB00509-15EA-0C4D-922D-9733903CA56E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1. Sample selection</a:t>
          </a:r>
        </a:p>
      </dgm:t>
    </dgm:pt>
    <dgm:pt modelId="{9CAF695D-9D99-6145-867C-515BE4B76521}" type="parTrans" cxnId="{0150C312-7C38-0844-A136-29EB3C3E5E5F}">
      <dgm:prSet/>
      <dgm:spPr/>
      <dgm:t>
        <a:bodyPr/>
        <a:lstStyle/>
        <a:p>
          <a:endParaRPr lang="en-US"/>
        </a:p>
      </dgm:t>
    </dgm:pt>
    <dgm:pt modelId="{ABE191D9-120B-154F-9167-3F10F1507AD6}" type="sibTrans" cxnId="{0150C312-7C38-0844-A136-29EB3C3E5E5F}">
      <dgm:prSet/>
      <dgm:spPr/>
      <dgm:t>
        <a:bodyPr/>
        <a:lstStyle/>
        <a:p>
          <a:endParaRPr lang="en-US"/>
        </a:p>
      </dgm:t>
    </dgm:pt>
    <dgm:pt modelId="{2F5EDCB3-6EEC-BD47-8E41-BE2D167303FA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2. Descriptive Analysis</a:t>
          </a:r>
        </a:p>
      </dgm:t>
    </dgm:pt>
    <dgm:pt modelId="{52AA8B96-219D-2D4D-8C95-37F234214803}" type="parTrans" cxnId="{5B70E3C1-F128-C140-A2F5-87FD1422D702}">
      <dgm:prSet/>
      <dgm:spPr/>
      <dgm:t>
        <a:bodyPr/>
        <a:lstStyle/>
        <a:p>
          <a:endParaRPr lang="en-US"/>
        </a:p>
      </dgm:t>
    </dgm:pt>
    <dgm:pt modelId="{A70C90C5-70E5-FB40-8CBE-017D17FA6ED5}" type="sibTrans" cxnId="{5B70E3C1-F128-C140-A2F5-87FD1422D702}">
      <dgm:prSet/>
      <dgm:spPr/>
      <dgm:t>
        <a:bodyPr/>
        <a:lstStyle/>
        <a:p>
          <a:endParaRPr lang="en-US"/>
        </a:p>
      </dgm:t>
    </dgm:pt>
    <dgm:pt modelId="{843451AD-3575-FD43-A25A-37441F418452}">
      <dgm:prSet phldrT="[Text]"/>
      <dgm:spPr/>
      <dgm:t>
        <a:bodyPr/>
        <a:lstStyle/>
        <a:p>
          <a:r>
            <a:rPr lang="en-US" dirty="0"/>
            <a:t>3. Data Segmentation</a:t>
          </a:r>
        </a:p>
      </dgm:t>
    </dgm:pt>
    <dgm:pt modelId="{01659551-345F-F240-B97C-3D819C4DC6B5}" type="parTrans" cxnId="{55FA78A2-9AC9-AA4B-8447-F50152E94FC1}">
      <dgm:prSet/>
      <dgm:spPr/>
      <dgm:t>
        <a:bodyPr/>
        <a:lstStyle/>
        <a:p>
          <a:endParaRPr lang="en-US"/>
        </a:p>
      </dgm:t>
    </dgm:pt>
    <dgm:pt modelId="{495F9AEF-ED80-A744-8F7F-12A039C94252}" type="sibTrans" cxnId="{55FA78A2-9AC9-AA4B-8447-F50152E94FC1}">
      <dgm:prSet/>
      <dgm:spPr/>
      <dgm:t>
        <a:bodyPr/>
        <a:lstStyle/>
        <a:p>
          <a:endParaRPr lang="en-US"/>
        </a:p>
      </dgm:t>
    </dgm:pt>
    <dgm:pt modelId="{A70392AE-B386-E044-9386-2A7E85AD5E89}">
      <dgm:prSet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4. Classification Model</a:t>
          </a:r>
        </a:p>
      </dgm:t>
    </dgm:pt>
    <dgm:pt modelId="{AEA20FB4-D6C8-E046-9841-09F3F54E76C7}" type="parTrans" cxnId="{DDF03485-F662-7945-BDD7-2D839C513F2E}">
      <dgm:prSet/>
      <dgm:spPr/>
      <dgm:t>
        <a:bodyPr/>
        <a:lstStyle/>
        <a:p>
          <a:endParaRPr lang="en-US"/>
        </a:p>
      </dgm:t>
    </dgm:pt>
    <dgm:pt modelId="{60FEAD09-4BFD-A942-A02A-EF41F4A7B8E5}" type="sibTrans" cxnId="{DDF03485-F662-7945-BDD7-2D839C513F2E}">
      <dgm:prSet/>
      <dgm:spPr/>
      <dgm:t>
        <a:bodyPr/>
        <a:lstStyle/>
        <a:p>
          <a:endParaRPr lang="en-US"/>
        </a:p>
      </dgm:t>
    </dgm:pt>
    <dgm:pt modelId="{330A415B-5D60-3A46-8857-C2FDB3147CD5}" type="pres">
      <dgm:prSet presAssocID="{064FB9E2-173C-F443-B356-F5EDB62C48BE}" presName="Name0" presStyleCnt="0">
        <dgm:presLayoutVars>
          <dgm:dir/>
          <dgm:animLvl val="lvl"/>
          <dgm:resizeHandles val="exact"/>
        </dgm:presLayoutVars>
      </dgm:prSet>
      <dgm:spPr/>
    </dgm:pt>
    <dgm:pt modelId="{6A14B185-B4B1-B34C-AE02-911497DB8989}" type="pres">
      <dgm:prSet presAssocID="{5AB00509-15EA-0C4D-922D-9733903CA56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FE2F985-3424-2C46-846E-923224E079F5}" type="pres">
      <dgm:prSet presAssocID="{ABE191D9-120B-154F-9167-3F10F1507AD6}" presName="parTxOnlySpace" presStyleCnt="0"/>
      <dgm:spPr/>
    </dgm:pt>
    <dgm:pt modelId="{4DE7EE26-FA51-FC46-A32B-BF8BDEDE5BB3}" type="pres">
      <dgm:prSet presAssocID="{2F5EDCB3-6EEC-BD47-8E41-BE2D167303F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8F91D2C-FFF8-2F4C-AA7A-8193ED893D3A}" type="pres">
      <dgm:prSet presAssocID="{A70C90C5-70E5-FB40-8CBE-017D17FA6ED5}" presName="parTxOnlySpace" presStyleCnt="0"/>
      <dgm:spPr/>
    </dgm:pt>
    <dgm:pt modelId="{3CC20E6E-FAB4-3141-B43D-24B922A0A454}" type="pres">
      <dgm:prSet presAssocID="{843451AD-3575-FD43-A25A-37441F41845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3DB3E06-AF71-164D-B96D-11AEB15F65DC}" type="pres">
      <dgm:prSet presAssocID="{495F9AEF-ED80-A744-8F7F-12A039C94252}" presName="parTxOnlySpace" presStyleCnt="0"/>
      <dgm:spPr/>
    </dgm:pt>
    <dgm:pt modelId="{66FFF8A4-F502-5B45-AD84-CC1CDDF04E30}" type="pres">
      <dgm:prSet presAssocID="{A70392AE-B386-E044-9386-2A7E85AD5E8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50C312-7C38-0844-A136-29EB3C3E5E5F}" srcId="{064FB9E2-173C-F443-B356-F5EDB62C48BE}" destId="{5AB00509-15EA-0C4D-922D-9733903CA56E}" srcOrd="0" destOrd="0" parTransId="{9CAF695D-9D99-6145-867C-515BE4B76521}" sibTransId="{ABE191D9-120B-154F-9167-3F10F1507AD6}"/>
    <dgm:cxn modelId="{DDD32A2B-3FC2-234D-9CF8-D87966B910E3}" type="presOf" srcId="{A70392AE-B386-E044-9386-2A7E85AD5E89}" destId="{66FFF8A4-F502-5B45-AD84-CC1CDDF04E30}" srcOrd="0" destOrd="0" presId="urn:microsoft.com/office/officeart/2005/8/layout/chevron1"/>
    <dgm:cxn modelId="{C9968B33-8936-1042-8477-06D98C538C30}" type="presOf" srcId="{843451AD-3575-FD43-A25A-37441F418452}" destId="{3CC20E6E-FAB4-3141-B43D-24B922A0A454}" srcOrd="0" destOrd="0" presId="urn:microsoft.com/office/officeart/2005/8/layout/chevron1"/>
    <dgm:cxn modelId="{AF45804D-924D-9449-ADE2-00B9F6EBE889}" type="presOf" srcId="{064FB9E2-173C-F443-B356-F5EDB62C48BE}" destId="{330A415B-5D60-3A46-8857-C2FDB3147CD5}" srcOrd="0" destOrd="0" presId="urn:microsoft.com/office/officeart/2005/8/layout/chevron1"/>
    <dgm:cxn modelId="{DDF03485-F662-7945-BDD7-2D839C513F2E}" srcId="{064FB9E2-173C-F443-B356-F5EDB62C48BE}" destId="{A70392AE-B386-E044-9386-2A7E85AD5E89}" srcOrd="3" destOrd="0" parTransId="{AEA20FB4-D6C8-E046-9841-09F3F54E76C7}" sibTransId="{60FEAD09-4BFD-A942-A02A-EF41F4A7B8E5}"/>
    <dgm:cxn modelId="{55FA78A2-9AC9-AA4B-8447-F50152E94FC1}" srcId="{064FB9E2-173C-F443-B356-F5EDB62C48BE}" destId="{843451AD-3575-FD43-A25A-37441F418452}" srcOrd="2" destOrd="0" parTransId="{01659551-345F-F240-B97C-3D819C4DC6B5}" sibTransId="{495F9AEF-ED80-A744-8F7F-12A039C94252}"/>
    <dgm:cxn modelId="{7A1049AB-E248-2444-8D93-B14E4F8F73A9}" type="presOf" srcId="{5AB00509-15EA-0C4D-922D-9733903CA56E}" destId="{6A14B185-B4B1-B34C-AE02-911497DB8989}" srcOrd="0" destOrd="0" presId="urn:microsoft.com/office/officeart/2005/8/layout/chevron1"/>
    <dgm:cxn modelId="{5B70E3C1-F128-C140-A2F5-87FD1422D702}" srcId="{064FB9E2-173C-F443-B356-F5EDB62C48BE}" destId="{2F5EDCB3-6EEC-BD47-8E41-BE2D167303FA}" srcOrd="1" destOrd="0" parTransId="{52AA8B96-219D-2D4D-8C95-37F234214803}" sibTransId="{A70C90C5-70E5-FB40-8CBE-017D17FA6ED5}"/>
    <dgm:cxn modelId="{1230B4C7-DB88-544F-90E2-E743A52E1C55}" type="presOf" srcId="{2F5EDCB3-6EEC-BD47-8E41-BE2D167303FA}" destId="{4DE7EE26-FA51-FC46-A32B-BF8BDEDE5BB3}" srcOrd="0" destOrd="0" presId="urn:microsoft.com/office/officeart/2005/8/layout/chevron1"/>
    <dgm:cxn modelId="{82F64C6C-06D5-894D-BC2A-68A1DE46A9F9}" type="presParOf" srcId="{330A415B-5D60-3A46-8857-C2FDB3147CD5}" destId="{6A14B185-B4B1-B34C-AE02-911497DB8989}" srcOrd="0" destOrd="0" presId="urn:microsoft.com/office/officeart/2005/8/layout/chevron1"/>
    <dgm:cxn modelId="{67019188-BB27-BB41-8C42-0E2E476EE10F}" type="presParOf" srcId="{330A415B-5D60-3A46-8857-C2FDB3147CD5}" destId="{4FE2F985-3424-2C46-846E-923224E079F5}" srcOrd="1" destOrd="0" presId="urn:microsoft.com/office/officeart/2005/8/layout/chevron1"/>
    <dgm:cxn modelId="{AAB633C8-4846-5E4D-8397-E6B0B81B962F}" type="presParOf" srcId="{330A415B-5D60-3A46-8857-C2FDB3147CD5}" destId="{4DE7EE26-FA51-FC46-A32B-BF8BDEDE5BB3}" srcOrd="2" destOrd="0" presId="urn:microsoft.com/office/officeart/2005/8/layout/chevron1"/>
    <dgm:cxn modelId="{BD8411BC-81AC-9E42-B5EC-2EE4E6A9E3E8}" type="presParOf" srcId="{330A415B-5D60-3A46-8857-C2FDB3147CD5}" destId="{F8F91D2C-FFF8-2F4C-AA7A-8193ED893D3A}" srcOrd="3" destOrd="0" presId="urn:microsoft.com/office/officeart/2005/8/layout/chevron1"/>
    <dgm:cxn modelId="{680621D0-6704-8142-92CB-FFC7535EE3FA}" type="presParOf" srcId="{330A415B-5D60-3A46-8857-C2FDB3147CD5}" destId="{3CC20E6E-FAB4-3141-B43D-24B922A0A454}" srcOrd="4" destOrd="0" presId="urn:microsoft.com/office/officeart/2005/8/layout/chevron1"/>
    <dgm:cxn modelId="{4FEA7782-E85C-0E4F-9614-D02006819488}" type="presParOf" srcId="{330A415B-5D60-3A46-8857-C2FDB3147CD5}" destId="{B3DB3E06-AF71-164D-B96D-11AEB15F65DC}" srcOrd="5" destOrd="0" presId="urn:microsoft.com/office/officeart/2005/8/layout/chevron1"/>
    <dgm:cxn modelId="{D449C897-2FE7-7A42-8639-2C7E78EFEDAF}" type="presParOf" srcId="{330A415B-5D60-3A46-8857-C2FDB3147CD5}" destId="{66FFF8A4-F502-5B45-AD84-CC1CDDF04E3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B185-B4B1-B34C-AE02-911497DB8989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Sample selection</a:t>
          </a:r>
        </a:p>
      </dsp:txBody>
      <dsp:txXfrm>
        <a:off x="562665" y="276207"/>
        <a:ext cx="1673621" cy="1115747"/>
      </dsp:txXfrm>
    </dsp:sp>
    <dsp:sp modelId="{4DE7EE26-FA51-FC46-A32B-BF8BDEDE5BB3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Descriptive Analysis</a:t>
          </a:r>
        </a:p>
      </dsp:txBody>
      <dsp:txXfrm>
        <a:off x="3073097" y="276207"/>
        <a:ext cx="1673621" cy="1115747"/>
      </dsp:txXfrm>
    </dsp:sp>
    <dsp:sp modelId="{3CC20E6E-FAB4-3141-B43D-24B922A0A454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Data Segmentation</a:t>
          </a:r>
        </a:p>
      </dsp:txBody>
      <dsp:txXfrm>
        <a:off x="5583529" y="276207"/>
        <a:ext cx="1673621" cy="1115747"/>
      </dsp:txXfrm>
    </dsp:sp>
    <dsp:sp modelId="{66FFF8A4-F502-5B45-AD84-CC1CDDF04E30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Classification Model</a:t>
          </a:r>
        </a:p>
      </dsp:txBody>
      <dsp:txXfrm>
        <a:off x="8093961" y="276207"/>
        <a:ext cx="1673621" cy="111574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BF664-C3AD-0045-BB28-4C70AFB948B3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Deployment of the classification model</a:t>
          </a:r>
        </a:p>
      </dsp:txBody>
      <dsp:txXfrm>
        <a:off x="562665" y="276207"/>
        <a:ext cx="1673621" cy="1115747"/>
      </dsp:txXfrm>
    </dsp:sp>
    <dsp:sp modelId="{C1C92B09-3DD4-5247-96B3-DB6AD30AE84B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6. </a:t>
          </a:r>
          <a:r>
            <a:rPr lang="es-EC" sz="1900" kern="1200" dirty="0" err="1"/>
            <a:t>Development</a:t>
          </a:r>
          <a:r>
            <a:rPr lang="es-EC" sz="1900" kern="1200" dirty="0"/>
            <a:t> </a:t>
          </a:r>
          <a:r>
            <a:rPr lang="es-EC" sz="1900" kern="1200" dirty="0" err="1"/>
            <a:t>of</a:t>
          </a:r>
          <a:r>
            <a:rPr lang="es-EC" sz="1900" kern="1200" dirty="0"/>
            <a:t> control </a:t>
          </a:r>
          <a:r>
            <a:rPr lang="es-EC" sz="1900" kern="1200" dirty="0" err="1"/>
            <a:t>panels</a:t>
          </a:r>
          <a:r>
            <a:rPr lang="es-EC" sz="1900" kern="1200" dirty="0"/>
            <a:t> </a:t>
          </a:r>
          <a:r>
            <a:rPr lang="es-EC" sz="1900" kern="1200" dirty="0" err="1"/>
            <a:t>for</a:t>
          </a:r>
          <a:r>
            <a:rPr lang="es-EC" sz="1900" kern="1200" dirty="0"/>
            <a:t> </a:t>
          </a:r>
          <a:r>
            <a:rPr lang="es-EC" sz="1900" kern="1200" dirty="0" err="1"/>
            <a:t>the</a:t>
          </a:r>
          <a:r>
            <a:rPr lang="es-EC" sz="1900" kern="1200" dirty="0"/>
            <a:t> </a:t>
          </a:r>
          <a:r>
            <a:rPr lang="es-EC" sz="1900" kern="1200" dirty="0" err="1"/>
            <a:t>model</a:t>
          </a:r>
          <a:endParaRPr lang="en-US" sz="1900" kern="1200" dirty="0"/>
        </a:p>
      </dsp:txBody>
      <dsp:txXfrm>
        <a:off x="3073097" y="276207"/>
        <a:ext cx="1673621" cy="1115747"/>
      </dsp:txXfrm>
    </dsp:sp>
    <dsp:sp modelId="{ADD16A57-15A8-F14A-A12A-05601D8242AD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</a:t>
          </a:r>
          <a:r>
            <a:rPr lang="es-EC" sz="1900" kern="1200" dirty="0" err="1"/>
            <a:t>Solution</a:t>
          </a:r>
          <a:r>
            <a:rPr lang="es-EC" sz="1900" kern="1200" dirty="0"/>
            <a:t> </a:t>
          </a:r>
          <a:r>
            <a:rPr lang="es-EC" sz="1900" kern="1200" dirty="0" err="1"/>
            <a:t>automatization</a:t>
          </a:r>
          <a:endParaRPr lang="en-US" sz="1900" kern="1200" dirty="0"/>
        </a:p>
      </dsp:txBody>
      <dsp:txXfrm>
        <a:off x="5583529" y="276207"/>
        <a:ext cx="1673621" cy="1115747"/>
      </dsp:txXfrm>
    </dsp:sp>
    <dsp:sp modelId="{AB6CCD3B-C35B-D544-AFDB-498239F426EC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 Evolution</a:t>
          </a:r>
        </a:p>
      </dsp:txBody>
      <dsp:txXfrm>
        <a:off x="8093961" y="276207"/>
        <a:ext cx="1673621" cy="111574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4ECAD6-E098-E249-B12E-4F3BB900E6C3}">
      <dsp:nvSpPr>
        <dsp:cNvPr id="0" name=""/>
        <dsp:cNvSpPr/>
      </dsp:nvSpPr>
      <dsp:spPr>
        <a:xfrm>
          <a:off x="65977" y="1577443"/>
          <a:ext cx="1825193" cy="912733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kern="1200">
              <a:solidFill>
                <a:schemeClr val="bg1"/>
              </a:solidFill>
            </a:rPr>
            <a:t>Pichincha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kern="1200">
              <a:solidFill>
                <a:schemeClr val="bg1"/>
              </a:solidFill>
            </a:rPr>
            <a:t>Guayas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kern="1200">
              <a:solidFill>
                <a:schemeClr val="bg1"/>
              </a:solidFill>
            </a:rPr>
            <a:t>Otros</a:t>
          </a:r>
        </a:p>
      </dsp:txBody>
      <dsp:txXfrm>
        <a:off x="92710" y="1604176"/>
        <a:ext cx="1771727" cy="859267"/>
      </dsp:txXfrm>
    </dsp:sp>
    <dsp:sp modelId="{0767BB35-8592-3C4D-8F26-813BE38E02C7}">
      <dsp:nvSpPr>
        <dsp:cNvPr id="0" name=""/>
        <dsp:cNvSpPr/>
      </dsp:nvSpPr>
      <dsp:spPr>
        <a:xfrm rot="18289469">
          <a:off x="1616943" y="1488793"/>
          <a:ext cx="1278641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278641" y="2019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2224298" y="1477022"/>
        <a:ext cx="63932" cy="63932"/>
      </dsp:txXfrm>
    </dsp:sp>
    <dsp:sp modelId="{63E34000-8096-6042-8BD8-19D492B5367E}">
      <dsp:nvSpPr>
        <dsp:cNvPr id="0" name=""/>
        <dsp:cNvSpPr/>
      </dsp:nvSpPr>
      <dsp:spPr>
        <a:xfrm>
          <a:off x="2621357" y="527800"/>
          <a:ext cx="1825467" cy="912733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Alto</a:t>
          </a:r>
        </a:p>
      </dsp:txBody>
      <dsp:txXfrm>
        <a:off x="2648090" y="554533"/>
        <a:ext cx="1772001" cy="859267"/>
      </dsp:txXfrm>
    </dsp:sp>
    <dsp:sp modelId="{9710455D-F5A2-694B-8B17-C1BE5EC89C58}">
      <dsp:nvSpPr>
        <dsp:cNvPr id="0" name=""/>
        <dsp:cNvSpPr/>
      </dsp:nvSpPr>
      <dsp:spPr>
        <a:xfrm rot="19457599">
          <a:off x="4362304" y="701560"/>
          <a:ext cx="899227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99227" y="2019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789437" y="699275"/>
        <a:ext cx="44961" cy="44961"/>
      </dsp:txXfrm>
    </dsp:sp>
    <dsp:sp modelId="{17673D2D-8C46-A945-8F46-76B5D34DC8F9}">
      <dsp:nvSpPr>
        <dsp:cNvPr id="0" name=""/>
        <dsp:cNvSpPr/>
      </dsp:nvSpPr>
      <dsp:spPr>
        <a:xfrm>
          <a:off x="5177011" y="2978"/>
          <a:ext cx="1825467" cy="912733"/>
        </a:xfrm>
        <a:prstGeom prst="roundRect">
          <a:avLst>
            <a:gd name="adj" fmla="val 10000"/>
          </a:avLst>
        </a:prstGeom>
        <a:solidFill>
          <a:srgbClr val="FFC7CE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Alto</a:t>
          </a:r>
        </a:p>
      </dsp:txBody>
      <dsp:txXfrm>
        <a:off x="5203744" y="29711"/>
        <a:ext cx="1772001" cy="859267"/>
      </dsp:txXfrm>
    </dsp:sp>
    <dsp:sp modelId="{6AF50F18-9D34-4E46-863C-2216C331ED0F}">
      <dsp:nvSpPr>
        <dsp:cNvPr id="0" name=""/>
        <dsp:cNvSpPr/>
      </dsp:nvSpPr>
      <dsp:spPr>
        <a:xfrm rot="2142401">
          <a:off x="4362304" y="1226382"/>
          <a:ext cx="899227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99227" y="2019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789437" y="1224097"/>
        <a:ext cx="44961" cy="44961"/>
      </dsp:txXfrm>
    </dsp:sp>
    <dsp:sp modelId="{E0F32DD1-ABF0-E54F-B39C-675B97C9ADCD}">
      <dsp:nvSpPr>
        <dsp:cNvPr id="0" name=""/>
        <dsp:cNvSpPr/>
      </dsp:nvSpPr>
      <dsp:spPr>
        <a:xfrm>
          <a:off x="5177011" y="1052621"/>
          <a:ext cx="1825467" cy="912733"/>
        </a:xfrm>
        <a:prstGeom prst="roundRect">
          <a:avLst>
            <a:gd name="adj" fmla="val 10000"/>
          </a:avLst>
        </a:prstGeom>
        <a:solidFill>
          <a:srgbClr val="FFC090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Medio</a:t>
          </a:r>
        </a:p>
      </dsp:txBody>
      <dsp:txXfrm>
        <a:off x="5203744" y="1079354"/>
        <a:ext cx="1772001" cy="859267"/>
      </dsp:txXfrm>
    </dsp:sp>
    <dsp:sp modelId="{30577F59-B782-A148-BD4F-A150A89FC9D1}">
      <dsp:nvSpPr>
        <dsp:cNvPr id="0" name=""/>
        <dsp:cNvSpPr/>
      </dsp:nvSpPr>
      <dsp:spPr>
        <a:xfrm rot="3310531">
          <a:off x="1616943" y="2538437"/>
          <a:ext cx="1278641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1278641" y="2019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2224298" y="2526666"/>
        <a:ext cx="63932" cy="63932"/>
      </dsp:txXfrm>
    </dsp:sp>
    <dsp:sp modelId="{6217ED43-B7C7-ED4B-8ED6-F47406A41A04}">
      <dsp:nvSpPr>
        <dsp:cNvPr id="0" name=""/>
        <dsp:cNvSpPr/>
      </dsp:nvSpPr>
      <dsp:spPr>
        <a:xfrm>
          <a:off x="2621357" y="2627087"/>
          <a:ext cx="1825467" cy="912733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bg1"/>
              </a:solidFill>
            </a:rPr>
            <a:t>Bajo</a:t>
          </a:r>
        </a:p>
      </dsp:txBody>
      <dsp:txXfrm>
        <a:off x="2648090" y="2653820"/>
        <a:ext cx="1772001" cy="859267"/>
      </dsp:txXfrm>
    </dsp:sp>
    <dsp:sp modelId="{724ABFC2-1C03-264D-AC56-C42213D1234B}">
      <dsp:nvSpPr>
        <dsp:cNvPr id="0" name=""/>
        <dsp:cNvSpPr/>
      </dsp:nvSpPr>
      <dsp:spPr>
        <a:xfrm rot="19457599">
          <a:off x="4362304" y="2800848"/>
          <a:ext cx="899227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99227" y="2019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789437" y="2798562"/>
        <a:ext cx="44961" cy="44961"/>
      </dsp:txXfrm>
    </dsp:sp>
    <dsp:sp modelId="{4F53DBBD-6A82-134A-A95B-646D13B91A59}">
      <dsp:nvSpPr>
        <dsp:cNvPr id="0" name=""/>
        <dsp:cNvSpPr/>
      </dsp:nvSpPr>
      <dsp:spPr>
        <a:xfrm>
          <a:off x="5177011" y="2102265"/>
          <a:ext cx="1825467" cy="912733"/>
        </a:xfrm>
        <a:prstGeom prst="roundRect">
          <a:avLst>
            <a:gd name="adj" fmla="val 10000"/>
          </a:avLst>
        </a:prstGeom>
        <a:solidFill>
          <a:srgbClr val="FFEB9C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Medio</a:t>
          </a:r>
        </a:p>
      </dsp:txBody>
      <dsp:txXfrm>
        <a:off x="5203744" y="2128998"/>
        <a:ext cx="1772001" cy="859267"/>
      </dsp:txXfrm>
    </dsp:sp>
    <dsp:sp modelId="{819639B8-12D2-D341-B87B-BF2ACB7C5F98}">
      <dsp:nvSpPr>
        <dsp:cNvPr id="0" name=""/>
        <dsp:cNvSpPr/>
      </dsp:nvSpPr>
      <dsp:spPr>
        <a:xfrm rot="2142401">
          <a:off x="4362304" y="3325669"/>
          <a:ext cx="899227" cy="40390"/>
        </a:xfrm>
        <a:custGeom>
          <a:avLst/>
          <a:gdLst/>
          <a:ahLst/>
          <a:cxnLst/>
          <a:rect l="0" t="0" r="0" b="0"/>
          <a:pathLst>
            <a:path>
              <a:moveTo>
                <a:pt x="0" y="20195"/>
              </a:moveTo>
              <a:lnTo>
                <a:pt x="899227" y="20195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" kern="1200"/>
        </a:p>
      </dsp:txBody>
      <dsp:txXfrm>
        <a:off x="4789437" y="3323384"/>
        <a:ext cx="44961" cy="44961"/>
      </dsp:txXfrm>
    </dsp:sp>
    <dsp:sp modelId="{06EB8B02-8F51-474F-9EDE-65C12E6E8819}">
      <dsp:nvSpPr>
        <dsp:cNvPr id="0" name=""/>
        <dsp:cNvSpPr/>
      </dsp:nvSpPr>
      <dsp:spPr>
        <a:xfrm>
          <a:off x="5177011" y="3151909"/>
          <a:ext cx="1825467" cy="912733"/>
        </a:xfrm>
        <a:prstGeom prst="roundRect">
          <a:avLst>
            <a:gd name="adj" fmla="val 10000"/>
          </a:avLst>
        </a:prstGeom>
        <a:solidFill>
          <a:srgbClr val="C6EFCD"/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Bajo</a:t>
          </a:r>
        </a:p>
      </dsp:txBody>
      <dsp:txXfrm>
        <a:off x="5203744" y="3178642"/>
        <a:ext cx="1772001" cy="85926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B185-B4B1-B34C-AE02-911497DB8989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Sample selection</a:t>
          </a:r>
        </a:p>
      </dsp:txBody>
      <dsp:txXfrm>
        <a:off x="562665" y="276207"/>
        <a:ext cx="1673621" cy="1115747"/>
      </dsp:txXfrm>
    </dsp:sp>
    <dsp:sp modelId="{4DE7EE26-FA51-FC46-A32B-BF8BDEDE5BB3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Descriptive Analysis</a:t>
          </a:r>
        </a:p>
      </dsp:txBody>
      <dsp:txXfrm>
        <a:off x="3073097" y="276207"/>
        <a:ext cx="1673621" cy="1115747"/>
      </dsp:txXfrm>
    </dsp:sp>
    <dsp:sp modelId="{3CC20E6E-FAB4-3141-B43D-24B922A0A454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Data Segmentation</a:t>
          </a:r>
        </a:p>
      </dsp:txBody>
      <dsp:txXfrm>
        <a:off x="5583529" y="276207"/>
        <a:ext cx="1673621" cy="1115747"/>
      </dsp:txXfrm>
    </dsp:sp>
    <dsp:sp modelId="{66FFF8A4-F502-5B45-AD84-CC1CDDF04E30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Classification Model</a:t>
          </a:r>
        </a:p>
      </dsp:txBody>
      <dsp:txXfrm>
        <a:off x="8093961" y="276207"/>
        <a:ext cx="1673621" cy="111574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BF664-C3AD-0045-BB28-4C70AFB948B3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Deployment of the classification model</a:t>
          </a:r>
        </a:p>
      </dsp:txBody>
      <dsp:txXfrm>
        <a:off x="562665" y="276207"/>
        <a:ext cx="1673621" cy="1115747"/>
      </dsp:txXfrm>
    </dsp:sp>
    <dsp:sp modelId="{C1C92B09-3DD4-5247-96B3-DB6AD30AE84B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6. </a:t>
          </a:r>
          <a:r>
            <a:rPr lang="es-EC" sz="1900" kern="1200" dirty="0" err="1"/>
            <a:t>Development</a:t>
          </a:r>
          <a:r>
            <a:rPr lang="es-EC" sz="1900" kern="1200" dirty="0"/>
            <a:t> </a:t>
          </a:r>
          <a:r>
            <a:rPr lang="es-EC" sz="1900" kern="1200" dirty="0" err="1"/>
            <a:t>of</a:t>
          </a:r>
          <a:r>
            <a:rPr lang="es-EC" sz="1900" kern="1200" dirty="0"/>
            <a:t> control </a:t>
          </a:r>
          <a:r>
            <a:rPr lang="es-EC" sz="1900" kern="1200" dirty="0" err="1"/>
            <a:t>panels</a:t>
          </a:r>
          <a:r>
            <a:rPr lang="es-EC" sz="1900" kern="1200" dirty="0"/>
            <a:t> </a:t>
          </a:r>
          <a:r>
            <a:rPr lang="es-EC" sz="1900" kern="1200" dirty="0" err="1"/>
            <a:t>for</a:t>
          </a:r>
          <a:r>
            <a:rPr lang="es-EC" sz="1900" kern="1200" dirty="0"/>
            <a:t> </a:t>
          </a:r>
          <a:r>
            <a:rPr lang="es-EC" sz="1900" kern="1200" dirty="0" err="1"/>
            <a:t>the</a:t>
          </a:r>
          <a:r>
            <a:rPr lang="es-EC" sz="1900" kern="1200" dirty="0"/>
            <a:t> </a:t>
          </a:r>
          <a:r>
            <a:rPr lang="es-EC" sz="1900" kern="1200" dirty="0" err="1"/>
            <a:t>model</a:t>
          </a:r>
          <a:endParaRPr lang="en-US" sz="1900" kern="1200" dirty="0"/>
        </a:p>
      </dsp:txBody>
      <dsp:txXfrm>
        <a:off x="3073097" y="276207"/>
        <a:ext cx="1673621" cy="1115747"/>
      </dsp:txXfrm>
    </dsp:sp>
    <dsp:sp modelId="{ADD16A57-15A8-F14A-A12A-05601D8242AD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</a:t>
          </a:r>
          <a:r>
            <a:rPr lang="es-EC" sz="1900" kern="1200" dirty="0" err="1"/>
            <a:t>Solution</a:t>
          </a:r>
          <a:r>
            <a:rPr lang="es-EC" sz="1900" kern="1200" dirty="0"/>
            <a:t> </a:t>
          </a:r>
          <a:r>
            <a:rPr lang="es-EC" sz="1900" kern="1200" dirty="0" err="1"/>
            <a:t>automatization</a:t>
          </a:r>
          <a:endParaRPr lang="en-US" sz="1900" kern="1200" dirty="0"/>
        </a:p>
      </dsp:txBody>
      <dsp:txXfrm>
        <a:off x="5583529" y="276207"/>
        <a:ext cx="1673621" cy="1115747"/>
      </dsp:txXfrm>
    </dsp:sp>
    <dsp:sp modelId="{AB6CCD3B-C35B-D544-AFDB-498239F426EC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 Evolution</a:t>
          </a:r>
        </a:p>
      </dsp:txBody>
      <dsp:txXfrm>
        <a:off x="8093961" y="276207"/>
        <a:ext cx="1673621" cy="11157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D039E-43B6-4C98-89E7-7009D1AB230A}">
      <dsp:nvSpPr>
        <dsp:cNvPr id="0" name=""/>
        <dsp:cNvSpPr/>
      </dsp:nvSpPr>
      <dsp:spPr>
        <a:xfrm>
          <a:off x="591939" y="1876202"/>
          <a:ext cx="1369339" cy="612598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Device Data</a:t>
          </a:r>
          <a:endParaRPr lang="es-MX" sz="1600" kern="1200" dirty="0"/>
        </a:p>
      </dsp:txBody>
      <dsp:txXfrm>
        <a:off x="609881" y="1894144"/>
        <a:ext cx="1333455" cy="576714"/>
      </dsp:txXfrm>
    </dsp:sp>
    <dsp:sp modelId="{446E2721-151A-4D8C-B909-00DB57C2934C}">
      <dsp:nvSpPr>
        <dsp:cNvPr id="0" name=""/>
        <dsp:cNvSpPr/>
      </dsp:nvSpPr>
      <dsp:spPr>
        <a:xfrm rot="17767691">
          <a:off x="1502251" y="1439480"/>
          <a:ext cx="1640501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1640501" y="65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281489" y="1405059"/>
        <a:ext cx="82025" cy="82025"/>
      </dsp:txXfrm>
    </dsp:sp>
    <dsp:sp modelId="{509338E0-3BF4-4937-A9CC-DD2C5F1A422F}">
      <dsp:nvSpPr>
        <dsp:cNvPr id="0" name=""/>
        <dsp:cNvSpPr/>
      </dsp:nvSpPr>
      <dsp:spPr>
        <a:xfrm>
          <a:off x="2683724" y="550291"/>
          <a:ext cx="1259999" cy="31870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Guayas</a:t>
          </a:r>
          <a:endParaRPr lang="es-MX" sz="1050" kern="1200" dirty="0"/>
        </a:p>
      </dsp:txBody>
      <dsp:txXfrm>
        <a:off x="2693058" y="559625"/>
        <a:ext cx="1241331" cy="300033"/>
      </dsp:txXfrm>
    </dsp:sp>
    <dsp:sp modelId="{16E571C4-A478-48C0-AB1C-F9DE74B655EC}">
      <dsp:nvSpPr>
        <dsp:cNvPr id="0" name=""/>
        <dsp:cNvSpPr/>
      </dsp:nvSpPr>
      <dsp:spPr>
        <a:xfrm rot="20371591">
          <a:off x="3910629" y="519796"/>
          <a:ext cx="1047839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1047839" y="65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4408353" y="500192"/>
        <a:ext cx="52391" cy="52391"/>
      </dsp:txXfrm>
    </dsp:sp>
    <dsp:sp modelId="{97889E55-2738-4BBD-85B3-95E7008C36A1}">
      <dsp:nvSpPr>
        <dsp:cNvPr id="0" name=""/>
        <dsp:cNvSpPr/>
      </dsp:nvSpPr>
      <dsp:spPr>
        <a:xfrm>
          <a:off x="4925375" y="183784"/>
          <a:ext cx="1259999" cy="31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Alto</a:t>
          </a:r>
          <a:endParaRPr lang="es-MX" sz="1050" kern="1200" dirty="0"/>
        </a:p>
      </dsp:txBody>
      <dsp:txXfrm>
        <a:off x="4934709" y="193118"/>
        <a:ext cx="1241331" cy="300033"/>
      </dsp:txXfrm>
    </dsp:sp>
    <dsp:sp modelId="{32490C1D-0F90-41A5-B420-91CD8E3674FD}">
      <dsp:nvSpPr>
        <dsp:cNvPr id="0" name=""/>
        <dsp:cNvSpPr/>
      </dsp:nvSpPr>
      <dsp:spPr>
        <a:xfrm rot="20809952">
          <a:off x="6174799" y="244916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231397"/>
        <a:ext cx="40222" cy="40222"/>
      </dsp:txXfrm>
    </dsp:sp>
    <dsp:sp modelId="{ABF60AC0-1526-4786-A83D-67FEA14E45EE}">
      <dsp:nvSpPr>
        <dsp:cNvPr id="0" name=""/>
        <dsp:cNvSpPr/>
      </dsp:nvSpPr>
      <dsp:spPr>
        <a:xfrm>
          <a:off x="6968678" y="531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Alto-Alto</a:t>
          </a:r>
          <a:endParaRPr lang="es-MX" sz="1000" kern="1200" dirty="0"/>
        </a:p>
      </dsp:txBody>
      <dsp:txXfrm>
        <a:off x="6978012" y="9865"/>
        <a:ext cx="1421333" cy="300033"/>
      </dsp:txXfrm>
    </dsp:sp>
    <dsp:sp modelId="{BC9332F1-BEAD-4CE0-AB14-86BAD8DDFA09}">
      <dsp:nvSpPr>
        <dsp:cNvPr id="0" name=""/>
        <dsp:cNvSpPr/>
      </dsp:nvSpPr>
      <dsp:spPr>
        <a:xfrm rot="790048">
          <a:off x="6174799" y="428170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414650"/>
        <a:ext cx="40222" cy="40222"/>
      </dsp:txXfrm>
    </dsp:sp>
    <dsp:sp modelId="{1DE641C5-7CCE-4B63-A9F3-679EE1A56757}">
      <dsp:nvSpPr>
        <dsp:cNvPr id="0" name=""/>
        <dsp:cNvSpPr/>
      </dsp:nvSpPr>
      <dsp:spPr>
        <a:xfrm>
          <a:off x="6968678" y="367037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Alto-Medio</a:t>
          </a:r>
          <a:endParaRPr lang="es-MX" sz="1000" kern="1200" dirty="0"/>
        </a:p>
      </dsp:txBody>
      <dsp:txXfrm>
        <a:off x="6978012" y="376371"/>
        <a:ext cx="1421333" cy="300033"/>
      </dsp:txXfrm>
    </dsp:sp>
    <dsp:sp modelId="{F30CD954-571A-4421-85FB-AD6075FB4309}">
      <dsp:nvSpPr>
        <dsp:cNvPr id="0" name=""/>
        <dsp:cNvSpPr/>
      </dsp:nvSpPr>
      <dsp:spPr>
        <a:xfrm rot="1228409">
          <a:off x="3910629" y="886303"/>
          <a:ext cx="1047839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1047839" y="65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4408353" y="866699"/>
        <a:ext cx="52391" cy="52391"/>
      </dsp:txXfrm>
    </dsp:sp>
    <dsp:sp modelId="{DF5CD2D7-C254-49F3-A3B1-9EAD829B151C}">
      <dsp:nvSpPr>
        <dsp:cNvPr id="0" name=""/>
        <dsp:cNvSpPr/>
      </dsp:nvSpPr>
      <dsp:spPr>
        <a:xfrm>
          <a:off x="4925375" y="916798"/>
          <a:ext cx="1259999" cy="31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Bajo</a:t>
          </a:r>
          <a:endParaRPr lang="es-MX" sz="1050" kern="1200" dirty="0"/>
        </a:p>
      </dsp:txBody>
      <dsp:txXfrm>
        <a:off x="4934709" y="926132"/>
        <a:ext cx="1241331" cy="300033"/>
      </dsp:txXfrm>
    </dsp:sp>
    <dsp:sp modelId="{E431F467-F15D-4FBC-A893-01CD9ABCB8BF}">
      <dsp:nvSpPr>
        <dsp:cNvPr id="0" name=""/>
        <dsp:cNvSpPr/>
      </dsp:nvSpPr>
      <dsp:spPr>
        <a:xfrm rot="20809952">
          <a:off x="6174799" y="977930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964410"/>
        <a:ext cx="40222" cy="40222"/>
      </dsp:txXfrm>
    </dsp:sp>
    <dsp:sp modelId="{22084706-A386-4908-8163-4825865C4740}">
      <dsp:nvSpPr>
        <dsp:cNvPr id="0" name=""/>
        <dsp:cNvSpPr/>
      </dsp:nvSpPr>
      <dsp:spPr>
        <a:xfrm>
          <a:off x="6968678" y="733544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Bajo-Bajo</a:t>
          </a:r>
          <a:endParaRPr lang="es-MX" sz="1000" kern="1200" dirty="0"/>
        </a:p>
      </dsp:txBody>
      <dsp:txXfrm>
        <a:off x="6978012" y="742878"/>
        <a:ext cx="1421333" cy="300033"/>
      </dsp:txXfrm>
    </dsp:sp>
    <dsp:sp modelId="{AE710AA2-C3E3-4000-8069-6DD1CFBAC022}">
      <dsp:nvSpPr>
        <dsp:cNvPr id="0" name=""/>
        <dsp:cNvSpPr/>
      </dsp:nvSpPr>
      <dsp:spPr>
        <a:xfrm rot="790048">
          <a:off x="6174799" y="1161183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1147664"/>
        <a:ext cx="40222" cy="40222"/>
      </dsp:txXfrm>
    </dsp:sp>
    <dsp:sp modelId="{084C8789-331A-4800-8A4F-B4A08B65DDEE}">
      <dsp:nvSpPr>
        <dsp:cNvPr id="0" name=""/>
        <dsp:cNvSpPr/>
      </dsp:nvSpPr>
      <dsp:spPr>
        <a:xfrm>
          <a:off x="6968678" y="1100051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Bajo-Medio</a:t>
          </a:r>
          <a:endParaRPr lang="es-MX" sz="1000" kern="1200" dirty="0"/>
        </a:p>
      </dsp:txBody>
      <dsp:txXfrm>
        <a:off x="6978012" y="1109385"/>
        <a:ext cx="1421333" cy="300033"/>
      </dsp:txXfrm>
    </dsp:sp>
    <dsp:sp modelId="{247A4503-FC38-40D5-AD69-574D53C526A5}">
      <dsp:nvSpPr>
        <dsp:cNvPr id="0" name=""/>
        <dsp:cNvSpPr/>
      </dsp:nvSpPr>
      <dsp:spPr>
        <a:xfrm rot="21567486">
          <a:off x="1961262" y="2172493"/>
          <a:ext cx="722477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722477" y="65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304439" y="2161023"/>
        <a:ext cx="36123" cy="36123"/>
      </dsp:txXfrm>
    </dsp:sp>
    <dsp:sp modelId="{FAEB1383-1AF2-45A4-93BF-D8C0888A5BA4}">
      <dsp:nvSpPr>
        <dsp:cNvPr id="0" name=""/>
        <dsp:cNvSpPr/>
      </dsp:nvSpPr>
      <dsp:spPr>
        <a:xfrm>
          <a:off x="2683724" y="2016318"/>
          <a:ext cx="1259999" cy="31870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Pichincha</a:t>
          </a:r>
          <a:endParaRPr lang="es-MX" sz="1050" kern="1200" dirty="0"/>
        </a:p>
      </dsp:txBody>
      <dsp:txXfrm>
        <a:off x="2693058" y="2025652"/>
        <a:ext cx="1241331" cy="300033"/>
      </dsp:txXfrm>
    </dsp:sp>
    <dsp:sp modelId="{779E0D3B-8A17-46E8-A318-5E928EF49BB4}">
      <dsp:nvSpPr>
        <dsp:cNvPr id="0" name=""/>
        <dsp:cNvSpPr/>
      </dsp:nvSpPr>
      <dsp:spPr>
        <a:xfrm rot="20371591">
          <a:off x="3910629" y="1985823"/>
          <a:ext cx="1047839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1047839" y="65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4408353" y="1966219"/>
        <a:ext cx="52391" cy="52391"/>
      </dsp:txXfrm>
    </dsp:sp>
    <dsp:sp modelId="{D57A6879-3E1F-4124-BECD-4EBB283D1DD1}">
      <dsp:nvSpPr>
        <dsp:cNvPr id="0" name=""/>
        <dsp:cNvSpPr/>
      </dsp:nvSpPr>
      <dsp:spPr>
        <a:xfrm>
          <a:off x="4925375" y="1649811"/>
          <a:ext cx="1259999" cy="31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Alto</a:t>
          </a:r>
          <a:endParaRPr lang="es-MX" sz="1050" kern="1200" dirty="0"/>
        </a:p>
      </dsp:txBody>
      <dsp:txXfrm>
        <a:off x="4934709" y="1659145"/>
        <a:ext cx="1241331" cy="300033"/>
      </dsp:txXfrm>
    </dsp:sp>
    <dsp:sp modelId="{0A0AC5EB-6786-4990-9E06-8900F1021BCC}">
      <dsp:nvSpPr>
        <dsp:cNvPr id="0" name=""/>
        <dsp:cNvSpPr/>
      </dsp:nvSpPr>
      <dsp:spPr>
        <a:xfrm rot="20809952">
          <a:off x="6174799" y="1710943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1697424"/>
        <a:ext cx="40222" cy="40222"/>
      </dsp:txXfrm>
    </dsp:sp>
    <dsp:sp modelId="{9C255721-E2AB-4C4F-AF2F-A7AC362F7379}">
      <dsp:nvSpPr>
        <dsp:cNvPr id="0" name=""/>
        <dsp:cNvSpPr/>
      </dsp:nvSpPr>
      <dsp:spPr>
        <a:xfrm>
          <a:off x="6968678" y="1466558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Alto-Alto</a:t>
          </a:r>
          <a:endParaRPr lang="es-MX" sz="1000" kern="1200" dirty="0"/>
        </a:p>
      </dsp:txBody>
      <dsp:txXfrm>
        <a:off x="6978012" y="1475892"/>
        <a:ext cx="1421333" cy="300033"/>
      </dsp:txXfrm>
    </dsp:sp>
    <dsp:sp modelId="{8727DF58-FD5B-4691-A4B2-EF8BE4C91EE5}">
      <dsp:nvSpPr>
        <dsp:cNvPr id="0" name=""/>
        <dsp:cNvSpPr/>
      </dsp:nvSpPr>
      <dsp:spPr>
        <a:xfrm rot="790048">
          <a:off x="6174799" y="1894197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1880677"/>
        <a:ext cx="40222" cy="40222"/>
      </dsp:txXfrm>
    </dsp:sp>
    <dsp:sp modelId="{78D4E382-972A-4CBC-8CFA-FE9001C93CC2}">
      <dsp:nvSpPr>
        <dsp:cNvPr id="0" name=""/>
        <dsp:cNvSpPr/>
      </dsp:nvSpPr>
      <dsp:spPr>
        <a:xfrm>
          <a:off x="6968678" y="1833064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Alto-Medio</a:t>
          </a:r>
          <a:endParaRPr lang="es-MX" sz="1000" kern="1200" dirty="0"/>
        </a:p>
      </dsp:txBody>
      <dsp:txXfrm>
        <a:off x="6978012" y="1842398"/>
        <a:ext cx="1421333" cy="300033"/>
      </dsp:txXfrm>
    </dsp:sp>
    <dsp:sp modelId="{DE50857D-90EB-41D1-87ED-F1B6EBD9660D}">
      <dsp:nvSpPr>
        <dsp:cNvPr id="0" name=""/>
        <dsp:cNvSpPr/>
      </dsp:nvSpPr>
      <dsp:spPr>
        <a:xfrm rot="1228409">
          <a:off x="3910629" y="2352330"/>
          <a:ext cx="1047839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1047839" y="65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4408353" y="2332726"/>
        <a:ext cx="52391" cy="52391"/>
      </dsp:txXfrm>
    </dsp:sp>
    <dsp:sp modelId="{B8184BDB-6BA0-4839-8A65-7FDCD9B9C247}">
      <dsp:nvSpPr>
        <dsp:cNvPr id="0" name=""/>
        <dsp:cNvSpPr/>
      </dsp:nvSpPr>
      <dsp:spPr>
        <a:xfrm>
          <a:off x="4925375" y="2382824"/>
          <a:ext cx="1259999" cy="31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Bajo</a:t>
          </a:r>
          <a:endParaRPr lang="es-MX" sz="1050" kern="1200" dirty="0"/>
        </a:p>
      </dsp:txBody>
      <dsp:txXfrm>
        <a:off x="4934709" y="2392158"/>
        <a:ext cx="1241331" cy="300033"/>
      </dsp:txXfrm>
    </dsp:sp>
    <dsp:sp modelId="{9B35B072-5C5F-4915-B8FB-CFB95A053D7A}">
      <dsp:nvSpPr>
        <dsp:cNvPr id="0" name=""/>
        <dsp:cNvSpPr/>
      </dsp:nvSpPr>
      <dsp:spPr>
        <a:xfrm rot="20809952">
          <a:off x="6174799" y="2443957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2430437"/>
        <a:ext cx="40222" cy="40222"/>
      </dsp:txXfrm>
    </dsp:sp>
    <dsp:sp modelId="{5C395FB5-504E-4C43-87BB-12B6C73A07EB}">
      <dsp:nvSpPr>
        <dsp:cNvPr id="0" name=""/>
        <dsp:cNvSpPr/>
      </dsp:nvSpPr>
      <dsp:spPr>
        <a:xfrm>
          <a:off x="6968678" y="2199571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Bajo-Medio</a:t>
          </a:r>
          <a:endParaRPr lang="es-MX" sz="1000" kern="1200" dirty="0"/>
        </a:p>
      </dsp:txBody>
      <dsp:txXfrm>
        <a:off x="6978012" y="2208905"/>
        <a:ext cx="1421333" cy="300033"/>
      </dsp:txXfrm>
    </dsp:sp>
    <dsp:sp modelId="{91525360-E435-40C8-BA17-B4559AE2C7F4}">
      <dsp:nvSpPr>
        <dsp:cNvPr id="0" name=""/>
        <dsp:cNvSpPr/>
      </dsp:nvSpPr>
      <dsp:spPr>
        <a:xfrm rot="790048">
          <a:off x="6174799" y="2627210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2613691"/>
        <a:ext cx="40222" cy="40222"/>
      </dsp:txXfrm>
    </dsp:sp>
    <dsp:sp modelId="{EA6A93A6-3843-4905-9F59-6A1E1D2E9B5D}">
      <dsp:nvSpPr>
        <dsp:cNvPr id="0" name=""/>
        <dsp:cNvSpPr/>
      </dsp:nvSpPr>
      <dsp:spPr>
        <a:xfrm>
          <a:off x="6968678" y="2566078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Bajo-Bajo</a:t>
          </a:r>
          <a:endParaRPr lang="es-MX" sz="1000" kern="1200" dirty="0"/>
        </a:p>
      </dsp:txBody>
      <dsp:txXfrm>
        <a:off x="6978012" y="2575412"/>
        <a:ext cx="1421333" cy="300033"/>
      </dsp:txXfrm>
    </dsp:sp>
    <dsp:sp modelId="{039500B9-8DE6-4EF0-9BD7-FCE71B4868AF}">
      <dsp:nvSpPr>
        <dsp:cNvPr id="0" name=""/>
        <dsp:cNvSpPr/>
      </dsp:nvSpPr>
      <dsp:spPr>
        <a:xfrm rot="3819602">
          <a:off x="1508380" y="2905507"/>
          <a:ext cx="1628242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1628242" y="65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2281795" y="2871392"/>
        <a:ext cx="81412" cy="81412"/>
      </dsp:txXfrm>
    </dsp:sp>
    <dsp:sp modelId="{6FF0168F-D20A-41B2-A2F1-2B91F89EAE79}">
      <dsp:nvSpPr>
        <dsp:cNvPr id="0" name=""/>
        <dsp:cNvSpPr/>
      </dsp:nvSpPr>
      <dsp:spPr>
        <a:xfrm>
          <a:off x="2683724" y="3482345"/>
          <a:ext cx="1259999" cy="31870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/>
            <a:t>Otros</a:t>
          </a:r>
          <a:endParaRPr lang="es-MX" sz="1050" kern="1200" dirty="0"/>
        </a:p>
      </dsp:txBody>
      <dsp:txXfrm>
        <a:off x="2693058" y="3491679"/>
        <a:ext cx="1241331" cy="300033"/>
      </dsp:txXfrm>
    </dsp:sp>
    <dsp:sp modelId="{DDE24CE6-E3F4-4FC9-9755-8FA90C08DF5A}">
      <dsp:nvSpPr>
        <dsp:cNvPr id="0" name=""/>
        <dsp:cNvSpPr/>
      </dsp:nvSpPr>
      <dsp:spPr>
        <a:xfrm rot="20371591">
          <a:off x="3910629" y="3451850"/>
          <a:ext cx="1047839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1047839" y="65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4408353" y="3432246"/>
        <a:ext cx="52391" cy="52391"/>
      </dsp:txXfrm>
    </dsp:sp>
    <dsp:sp modelId="{720AFE1F-983C-4381-8EE6-F7EA31D3A79E}">
      <dsp:nvSpPr>
        <dsp:cNvPr id="0" name=""/>
        <dsp:cNvSpPr/>
      </dsp:nvSpPr>
      <dsp:spPr>
        <a:xfrm>
          <a:off x="4925375" y="3115838"/>
          <a:ext cx="1259999" cy="31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Alto</a:t>
          </a:r>
          <a:endParaRPr lang="es-MX" sz="1050" kern="1200" dirty="0"/>
        </a:p>
      </dsp:txBody>
      <dsp:txXfrm>
        <a:off x="4934709" y="3125172"/>
        <a:ext cx="1241331" cy="300033"/>
      </dsp:txXfrm>
    </dsp:sp>
    <dsp:sp modelId="{93F6213A-3A29-4598-B3F9-8874FBF95E98}">
      <dsp:nvSpPr>
        <dsp:cNvPr id="0" name=""/>
        <dsp:cNvSpPr/>
      </dsp:nvSpPr>
      <dsp:spPr>
        <a:xfrm rot="20809952">
          <a:off x="6174799" y="3176970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3163451"/>
        <a:ext cx="40222" cy="40222"/>
      </dsp:txXfrm>
    </dsp:sp>
    <dsp:sp modelId="{AC82E193-B26F-4E05-97A3-66735CD5D792}">
      <dsp:nvSpPr>
        <dsp:cNvPr id="0" name=""/>
        <dsp:cNvSpPr/>
      </dsp:nvSpPr>
      <dsp:spPr>
        <a:xfrm>
          <a:off x="6968678" y="2932585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Alto-Alto</a:t>
          </a:r>
          <a:endParaRPr lang="es-MX" sz="1000" kern="1200" dirty="0"/>
        </a:p>
      </dsp:txBody>
      <dsp:txXfrm>
        <a:off x="6978012" y="2941919"/>
        <a:ext cx="1421333" cy="300033"/>
      </dsp:txXfrm>
    </dsp:sp>
    <dsp:sp modelId="{247342EB-CA21-4E93-8BD7-5EB57F77472E}">
      <dsp:nvSpPr>
        <dsp:cNvPr id="0" name=""/>
        <dsp:cNvSpPr/>
      </dsp:nvSpPr>
      <dsp:spPr>
        <a:xfrm rot="790048">
          <a:off x="6174799" y="3360224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3346704"/>
        <a:ext cx="40222" cy="40222"/>
      </dsp:txXfrm>
    </dsp:sp>
    <dsp:sp modelId="{B8047405-C5C1-40CD-AF73-9DDC2CCD444D}">
      <dsp:nvSpPr>
        <dsp:cNvPr id="0" name=""/>
        <dsp:cNvSpPr/>
      </dsp:nvSpPr>
      <dsp:spPr>
        <a:xfrm>
          <a:off x="6968678" y="3299091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Alto-Medio</a:t>
          </a:r>
          <a:endParaRPr lang="es-MX" sz="1000" kern="1200" dirty="0"/>
        </a:p>
      </dsp:txBody>
      <dsp:txXfrm>
        <a:off x="6978012" y="3308425"/>
        <a:ext cx="1421333" cy="300033"/>
      </dsp:txXfrm>
    </dsp:sp>
    <dsp:sp modelId="{EF94A917-B1D1-40D7-9CC5-F248F1323F09}">
      <dsp:nvSpPr>
        <dsp:cNvPr id="0" name=""/>
        <dsp:cNvSpPr/>
      </dsp:nvSpPr>
      <dsp:spPr>
        <a:xfrm rot="1228409">
          <a:off x="3910629" y="3818357"/>
          <a:ext cx="1047839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1047839" y="65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4408353" y="3798753"/>
        <a:ext cx="52391" cy="52391"/>
      </dsp:txXfrm>
    </dsp:sp>
    <dsp:sp modelId="{6F23F415-3F4B-4916-AB96-81D96CF97D37}">
      <dsp:nvSpPr>
        <dsp:cNvPr id="0" name=""/>
        <dsp:cNvSpPr/>
      </dsp:nvSpPr>
      <dsp:spPr>
        <a:xfrm>
          <a:off x="4925375" y="3848851"/>
          <a:ext cx="1259999" cy="3187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Bajo</a:t>
          </a:r>
          <a:endParaRPr lang="es-MX" sz="1050" kern="1200" dirty="0"/>
        </a:p>
      </dsp:txBody>
      <dsp:txXfrm>
        <a:off x="4934709" y="3858185"/>
        <a:ext cx="1241331" cy="300033"/>
      </dsp:txXfrm>
    </dsp:sp>
    <dsp:sp modelId="{F23C76F5-9CE5-47B3-B63B-91C671689CD7}">
      <dsp:nvSpPr>
        <dsp:cNvPr id="0" name=""/>
        <dsp:cNvSpPr/>
      </dsp:nvSpPr>
      <dsp:spPr>
        <a:xfrm rot="20809952">
          <a:off x="6174799" y="3909984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3896464"/>
        <a:ext cx="40222" cy="40222"/>
      </dsp:txXfrm>
    </dsp:sp>
    <dsp:sp modelId="{D43D9E8A-4BEB-4684-BDA4-3D142DDE8647}">
      <dsp:nvSpPr>
        <dsp:cNvPr id="0" name=""/>
        <dsp:cNvSpPr/>
      </dsp:nvSpPr>
      <dsp:spPr>
        <a:xfrm>
          <a:off x="6968678" y="3665598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Bajo-Medio</a:t>
          </a:r>
          <a:endParaRPr lang="es-MX" sz="1000" kern="1200" dirty="0"/>
        </a:p>
      </dsp:txBody>
      <dsp:txXfrm>
        <a:off x="6978012" y="3674932"/>
        <a:ext cx="1421333" cy="300033"/>
      </dsp:txXfrm>
    </dsp:sp>
    <dsp:sp modelId="{66401237-6774-4C48-B2D1-1E84E9D5C40A}">
      <dsp:nvSpPr>
        <dsp:cNvPr id="0" name=""/>
        <dsp:cNvSpPr/>
      </dsp:nvSpPr>
      <dsp:spPr>
        <a:xfrm rot="790048">
          <a:off x="6174799" y="4093237"/>
          <a:ext cx="804455" cy="13183"/>
        </a:xfrm>
        <a:custGeom>
          <a:avLst/>
          <a:gdLst/>
          <a:ahLst/>
          <a:cxnLst/>
          <a:rect l="0" t="0" r="0" b="0"/>
          <a:pathLst>
            <a:path>
              <a:moveTo>
                <a:pt x="0" y="6591"/>
              </a:moveTo>
              <a:lnTo>
                <a:pt x="804455" y="659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500" kern="1200"/>
        </a:p>
      </dsp:txBody>
      <dsp:txXfrm>
        <a:off x="6556915" y="4079718"/>
        <a:ext cx="40222" cy="40222"/>
      </dsp:txXfrm>
    </dsp:sp>
    <dsp:sp modelId="{DD42FF0C-6544-44D9-965B-857C041C15F3}">
      <dsp:nvSpPr>
        <dsp:cNvPr id="0" name=""/>
        <dsp:cNvSpPr/>
      </dsp:nvSpPr>
      <dsp:spPr>
        <a:xfrm>
          <a:off x="6968678" y="4032105"/>
          <a:ext cx="1440001" cy="3187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Bajo-Bajo</a:t>
          </a:r>
          <a:endParaRPr lang="es-MX" sz="1000" kern="1200" dirty="0"/>
        </a:p>
      </dsp:txBody>
      <dsp:txXfrm>
        <a:off x="6978012" y="4041439"/>
        <a:ext cx="1421333" cy="30003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423D2-8B4E-DD4A-A04A-2D21BB20928A}">
      <dsp:nvSpPr>
        <dsp:cNvPr id="0" name=""/>
        <dsp:cNvSpPr/>
      </dsp:nvSpPr>
      <dsp:spPr>
        <a:xfrm>
          <a:off x="2530" y="1957935"/>
          <a:ext cx="2101979" cy="593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Feature engineering</a:t>
          </a:r>
        </a:p>
      </dsp:txBody>
      <dsp:txXfrm>
        <a:off x="2530" y="1957935"/>
        <a:ext cx="2101979" cy="593793"/>
      </dsp:txXfrm>
    </dsp:sp>
    <dsp:sp modelId="{D64F2BA1-E420-884F-B623-00DE18073B23}">
      <dsp:nvSpPr>
        <dsp:cNvPr id="0" name=""/>
        <dsp:cNvSpPr/>
      </dsp:nvSpPr>
      <dsp:spPr>
        <a:xfrm>
          <a:off x="144446" y="3218678"/>
          <a:ext cx="1818148" cy="1122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166 variables</a:t>
          </a:r>
        </a:p>
      </dsp:txBody>
      <dsp:txXfrm>
        <a:off x="144446" y="3218678"/>
        <a:ext cx="1818148" cy="1122538"/>
      </dsp:txXfrm>
    </dsp:sp>
    <dsp:sp modelId="{244B7999-FFA2-3345-8055-AE34B3FDD50A}">
      <dsp:nvSpPr>
        <dsp:cNvPr id="0" name=""/>
        <dsp:cNvSpPr/>
      </dsp:nvSpPr>
      <dsp:spPr>
        <a:xfrm>
          <a:off x="142380" y="1773023"/>
          <a:ext cx="144625" cy="144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FF366-23EE-8445-A3B4-7E5248EE0044}">
      <dsp:nvSpPr>
        <dsp:cNvPr id="0" name=""/>
        <dsp:cNvSpPr/>
      </dsp:nvSpPr>
      <dsp:spPr>
        <a:xfrm>
          <a:off x="243617" y="1570547"/>
          <a:ext cx="144625" cy="144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49F09-C5DC-D14B-B81B-E5A21EAB31FC}">
      <dsp:nvSpPr>
        <dsp:cNvPr id="0" name=""/>
        <dsp:cNvSpPr/>
      </dsp:nvSpPr>
      <dsp:spPr>
        <a:xfrm>
          <a:off x="486588" y="1611043"/>
          <a:ext cx="227268" cy="2272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EDF16-B7EB-7341-929A-D2613E059801}">
      <dsp:nvSpPr>
        <dsp:cNvPr id="0" name=""/>
        <dsp:cNvSpPr/>
      </dsp:nvSpPr>
      <dsp:spPr>
        <a:xfrm>
          <a:off x="689064" y="1388319"/>
          <a:ext cx="144625" cy="144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7330C-F33A-5249-A57F-7FDCA11A2167}">
      <dsp:nvSpPr>
        <dsp:cNvPr id="0" name=""/>
        <dsp:cNvSpPr/>
      </dsp:nvSpPr>
      <dsp:spPr>
        <a:xfrm>
          <a:off x="952282" y="1307329"/>
          <a:ext cx="144625" cy="144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01C90-80E1-C041-958D-2D8E7ECA275D}">
      <dsp:nvSpPr>
        <dsp:cNvPr id="0" name=""/>
        <dsp:cNvSpPr/>
      </dsp:nvSpPr>
      <dsp:spPr>
        <a:xfrm>
          <a:off x="1276243" y="1449062"/>
          <a:ext cx="144625" cy="144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7834A-D7A1-EF48-9798-018CD79956C5}">
      <dsp:nvSpPr>
        <dsp:cNvPr id="0" name=""/>
        <dsp:cNvSpPr/>
      </dsp:nvSpPr>
      <dsp:spPr>
        <a:xfrm>
          <a:off x="1478719" y="1550300"/>
          <a:ext cx="227268" cy="2272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814CD-A570-3240-B694-27701F27FACD}">
      <dsp:nvSpPr>
        <dsp:cNvPr id="0" name=""/>
        <dsp:cNvSpPr/>
      </dsp:nvSpPr>
      <dsp:spPr>
        <a:xfrm>
          <a:off x="1762184" y="1773023"/>
          <a:ext cx="144625" cy="144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09A9F-876F-C548-8DB3-45B32BB7EC00}">
      <dsp:nvSpPr>
        <dsp:cNvPr id="0" name=""/>
        <dsp:cNvSpPr/>
      </dsp:nvSpPr>
      <dsp:spPr>
        <a:xfrm>
          <a:off x="1883670" y="1995746"/>
          <a:ext cx="144625" cy="144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4D5C9-6C16-5F4D-BBB3-22E53D430FD7}">
      <dsp:nvSpPr>
        <dsp:cNvPr id="0" name=""/>
        <dsp:cNvSpPr/>
      </dsp:nvSpPr>
      <dsp:spPr>
        <a:xfrm>
          <a:off x="830797" y="1570547"/>
          <a:ext cx="371893" cy="3718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0F7F4-FDE4-2E4D-B075-5F59740BE0D4}">
      <dsp:nvSpPr>
        <dsp:cNvPr id="0" name=""/>
        <dsp:cNvSpPr/>
      </dsp:nvSpPr>
      <dsp:spPr>
        <a:xfrm>
          <a:off x="41142" y="2339955"/>
          <a:ext cx="144625" cy="144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F07DE-0C7D-8E4F-9480-4DCCF712BB9F}">
      <dsp:nvSpPr>
        <dsp:cNvPr id="0" name=""/>
        <dsp:cNvSpPr/>
      </dsp:nvSpPr>
      <dsp:spPr>
        <a:xfrm>
          <a:off x="162627" y="2522183"/>
          <a:ext cx="227268" cy="2272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818DE-C0A1-B840-AC7B-E2DC858DA002}">
      <dsp:nvSpPr>
        <dsp:cNvPr id="0" name=""/>
        <dsp:cNvSpPr/>
      </dsp:nvSpPr>
      <dsp:spPr>
        <a:xfrm>
          <a:off x="466341" y="2684163"/>
          <a:ext cx="330572" cy="3305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FB77C-AB3C-7B4F-9AD3-49A7F04827F2}">
      <dsp:nvSpPr>
        <dsp:cNvPr id="0" name=""/>
        <dsp:cNvSpPr/>
      </dsp:nvSpPr>
      <dsp:spPr>
        <a:xfrm>
          <a:off x="891539" y="2947381"/>
          <a:ext cx="144625" cy="144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28CAC-B411-774E-87F0-2DD2F4254BCA}">
      <dsp:nvSpPr>
        <dsp:cNvPr id="0" name=""/>
        <dsp:cNvSpPr/>
      </dsp:nvSpPr>
      <dsp:spPr>
        <a:xfrm>
          <a:off x="972530" y="2684163"/>
          <a:ext cx="227268" cy="2272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986D2-2AA9-A046-84C9-C65F2890AC08}">
      <dsp:nvSpPr>
        <dsp:cNvPr id="0" name=""/>
        <dsp:cNvSpPr/>
      </dsp:nvSpPr>
      <dsp:spPr>
        <a:xfrm>
          <a:off x="1175005" y="2967629"/>
          <a:ext cx="144625" cy="144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5283-E3A8-8D47-A9CA-23B94DC5E6ED}">
      <dsp:nvSpPr>
        <dsp:cNvPr id="0" name=""/>
        <dsp:cNvSpPr/>
      </dsp:nvSpPr>
      <dsp:spPr>
        <a:xfrm>
          <a:off x="1357233" y="2643668"/>
          <a:ext cx="330572" cy="3305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C9870-C180-154D-AEF8-368497F03882}">
      <dsp:nvSpPr>
        <dsp:cNvPr id="0" name=""/>
        <dsp:cNvSpPr/>
      </dsp:nvSpPr>
      <dsp:spPr>
        <a:xfrm>
          <a:off x="1802679" y="2562678"/>
          <a:ext cx="227268" cy="2272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FD5E5-9986-3F43-B1C6-39270A9BF34D}">
      <dsp:nvSpPr>
        <dsp:cNvPr id="0" name=""/>
        <dsp:cNvSpPr/>
      </dsp:nvSpPr>
      <dsp:spPr>
        <a:xfrm>
          <a:off x="2104509" y="1610706"/>
          <a:ext cx="667455" cy="1274244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323BA-0053-9240-9852-C978FF6563E5}">
      <dsp:nvSpPr>
        <dsp:cNvPr id="0" name=""/>
        <dsp:cNvSpPr/>
      </dsp:nvSpPr>
      <dsp:spPr>
        <a:xfrm>
          <a:off x="2771965" y="1611325"/>
          <a:ext cx="1820332" cy="1274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Initial selection</a:t>
          </a:r>
        </a:p>
      </dsp:txBody>
      <dsp:txXfrm>
        <a:off x="2771965" y="1611325"/>
        <a:ext cx="1820332" cy="1274232"/>
      </dsp:txXfrm>
    </dsp:sp>
    <dsp:sp modelId="{FA13139E-B2A2-BA4B-A8BF-EAE734D523CC}">
      <dsp:nvSpPr>
        <dsp:cNvPr id="0" name=""/>
        <dsp:cNvSpPr/>
      </dsp:nvSpPr>
      <dsp:spPr>
        <a:xfrm>
          <a:off x="2771965" y="3218678"/>
          <a:ext cx="1820332" cy="1122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110 variables</a:t>
          </a:r>
        </a:p>
      </dsp:txBody>
      <dsp:txXfrm>
        <a:off x="2771965" y="3218678"/>
        <a:ext cx="1820332" cy="1122538"/>
      </dsp:txXfrm>
    </dsp:sp>
    <dsp:sp modelId="{6EE2BB18-906C-E647-B56C-42C5AEE14430}">
      <dsp:nvSpPr>
        <dsp:cNvPr id="0" name=""/>
        <dsp:cNvSpPr/>
      </dsp:nvSpPr>
      <dsp:spPr>
        <a:xfrm>
          <a:off x="4592297" y="1610706"/>
          <a:ext cx="667455" cy="1274244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73C8B-7CDA-9A47-8C67-F797D9164A57}">
      <dsp:nvSpPr>
        <dsp:cNvPr id="0" name=""/>
        <dsp:cNvSpPr/>
      </dsp:nvSpPr>
      <dsp:spPr>
        <a:xfrm>
          <a:off x="5259752" y="1611325"/>
          <a:ext cx="1820332" cy="1274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Reduction with PCA</a:t>
          </a:r>
        </a:p>
      </dsp:txBody>
      <dsp:txXfrm>
        <a:off x="5259752" y="1611325"/>
        <a:ext cx="1820332" cy="1274232"/>
      </dsp:txXfrm>
    </dsp:sp>
    <dsp:sp modelId="{08E2DBF0-CCAA-1844-BA93-F01665AFB9B0}">
      <dsp:nvSpPr>
        <dsp:cNvPr id="0" name=""/>
        <dsp:cNvSpPr/>
      </dsp:nvSpPr>
      <dsp:spPr>
        <a:xfrm>
          <a:off x="5259752" y="3218678"/>
          <a:ext cx="1820332" cy="1122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44 variables</a:t>
          </a:r>
        </a:p>
      </dsp:txBody>
      <dsp:txXfrm>
        <a:off x="5259752" y="3218678"/>
        <a:ext cx="1820332" cy="1122538"/>
      </dsp:txXfrm>
    </dsp:sp>
    <dsp:sp modelId="{32DC2C6B-286F-8A44-988F-444B2E12B040}">
      <dsp:nvSpPr>
        <dsp:cNvPr id="0" name=""/>
        <dsp:cNvSpPr/>
      </dsp:nvSpPr>
      <dsp:spPr>
        <a:xfrm>
          <a:off x="7080085" y="1610706"/>
          <a:ext cx="667455" cy="1274244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03025-5D0D-0244-A1D6-7162E85DB001}">
      <dsp:nvSpPr>
        <dsp:cNvPr id="0" name=""/>
        <dsp:cNvSpPr/>
      </dsp:nvSpPr>
      <dsp:spPr>
        <a:xfrm>
          <a:off x="7884065" y="1520308"/>
          <a:ext cx="1547282" cy="1547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Decision trees variable selection</a:t>
          </a:r>
        </a:p>
      </dsp:txBody>
      <dsp:txXfrm>
        <a:off x="8110659" y="1746902"/>
        <a:ext cx="1094094" cy="1094094"/>
      </dsp:txXfrm>
    </dsp:sp>
    <dsp:sp modelId="{65679932-899C-8349-94F0-8084D4B6325A}">
      <dsp:nvSpPr>
        <dsp:cNvPr id="0" name=""/>
        <dsp:cNvSpPr/>
      </dsp:nvSpPr>
      <dsp:spPr>
        <a:xfrm>
          <a:off x="7747540" y="3218678"/>
          <a:ext cx="1820332" cy="1122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27 variables</a:t>
          </a:r>
        </a:p>
      </dsp:txBody>
      <dsp:txXfrm>
        <a:off x="7747540" y="3218678"/>
        <a:ext cx="1820332" cy="112253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B185-B4B1-B34C-AE02-911497DB8989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Sample selection</a:t>
          </a:r>
        </a:p>
      </dsp:txBody>
      <dsp:txXfrm>
        <a:off x="562665" y="276207"/>
        <a:ext cx="1673621" cy="1115747"/>
      </dsp:txXfrm>
    </dsp:sp>
    <dsp:sp modelId="{4DE7EE26-FA51-FC46-A32B-BF8BDEDE5BB3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Descriptive Analysis</a:t>
          </a:r>
        </a:p>
      </dsp:txBody>
      <dsp:txXfrm>
        <a:off x="3073097" y="276207"/>
        <a:ext cx="1673621" cy="1115747"/>
      </dsp:txXfrm>
    </dsp:sp>
    <dsp:sp modelId="{3CC20E6E-FAB4-3141-B43D-24B922A0A454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Data Segmentation</a:t>
          </a:r>
        </a:p>
      </dsp:txBody>
      <dsp:txXfrm>
        <a:off x="5583529" y="276207"/>
        <a:ext cx="1673621" cy="1115747"/>
      </dsp:txXfrm>
    </dsp:sp>
    <dsp:sp modelId="{66FFF8A4-F502-5B45-AD84-CC1CDDF04E30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Classification Model</a:t>
          </a:r>
        </a:p>
      </dsp:txBody>
      <dsp:txXfrm>
        <a:off x="8093961" y="276207"/>
        <a:ext cx="1673621" cy="111574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BF664-C3AD-0045-BB28-4C70AFB948B3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Deployment of the classification model</a:t>
          </a:r>
        </a:p>
      </dsp:txBody>
      <dsp:txXfrm>
        <a:off x="562665" y="276207"/>
        <a:ext cx="1673621" cy="1115747"/>
      </dsp:txXfrm>
    </dsp:sp>
    <dsp:sp modelId="{C1C92B09-3DD4-5247-96B3-DB6AD30AE84B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6. </a:t>
          </a:r>
          <a:r>
            <a:rPr lang="es-EC" sz="1900" kern="1200" dirty="0" err="1"/>
            <a:t>Development</a:t>
          </a:r>
          <a:r>
            <a:rPr lang="es-EC" sz="1900" kern="1200" dirty="0"/>
            <a:t> </a:t>
          </a:r>
          <a:r>
            <a:rPr lang="es-EC" sz="1900" kern="1200" dirty="0" err="1"/>
            <a:t>of</a:t>
          </a:r>
          <a:r>
            <a:rPr lang="es-EC" sz="1900" kern="1200" dirty="0"/>
            <a:t> control </a:t>
          </a:r>
          <a:r>
            <a:rPr lang="es-EC" sz="1900" kern="1200" dirty="0" err="1"/>
            <a:t>panels</a:t>
          </a:r>
          <a:r>
            <a:rPr lang="es-EC" sz="1900" kern="1200" dirty="0"/>
            <a:t> </a:t>
          </a:r>
          <a:r>
            <a:rPr lang="es-EC" sz="1900" kern="1200" dirty="0" err="1"/>
            <a:t>for</a:t>
          </a:r>
          <a:r>
            <a:rPr lang="es-EC" sz="1900" kern="1200" dirty="0"/>
            <a:t> </a:t>
          </a:r>
          <a:r>
            <a:rPr lang="es-EC" sz="1900" kern="1200" dirty="0" err="1"/>
            <a:t>the</a:t>
          </a:r>
          <a:r>
            <a:rPr lang="es-EC" sz="1900" kern="1200" dirty="0"/>
            <a:t> </a:t>
          </a:r>
          <a:r>
            <a:rPr lang="es-EC" sz="1900" kern="1200" dirty="0" err="1"/>
            <a:t>model</a:t>
          </a:r>
          <a:endParaRPr lang="en-US" sz="1900" kern="1200" dirty="0"/>
        </a:p>
      </dsp:txBody>
      <dsp:txXfrm>
        <a:off x="3073097" y="276207"/>
        <a:ext cx="1673621" cy="1115747"/>
      </dsp:txXfrm>
    </dsp:sp>
    <dsp:sp modelId="{ADD16A57-15A8-F14A-A12A-05601D8242AD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</a:t>
          </a:r>
          <a:r>
            <a:rPr lang="es-EC" sz="1900" kern="1200" dirty="0" err="1"/>
            <a:t>Solution</a:t>
          </a:r>
          <a:r>
            <a:rPr lang="es-EC" sz="1900" kern="1200" dirty="0"/>
            <a:t> </a:t>
          </a:r>
          <a:r>
            <a:rPr lang="es-EC" sz="1900" kern="1200" dirty="0" err="1"/>
            <a:t>automatization</a:t>
          </a:r>
          <a:endParaRPr lang="en-US" sz="1900" kern="1200" dirty="0"/>
        </a:p>
      </dsp:txBody>
      <dsp:txXfrm>
        <a:off x="5583529" y="276207"/>
        <a:ext cx="1673621" cy="1115747"/>
      </dsp:txXfrm>
    </dsp:sp>
    <dsp:sp modelId="{AB6CCD3B-C35B-D544-AFDB-498239F426EC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 Evolution</a:t>
          </a:r>
        </a:p>
      </dsp:txBody>
      <dsp:txXfrm>
        <a:off x="8093961" y="276207"/>
        <a:ext cx="1673621" cy="111574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B185-B4B1-B34C-AE02-911497DB8989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Sample selection</a:t>
          </a:r>
        </a:p>
      </dsp:txBody>
      <dsp:txXfrm>
        <a:off x="562665" y="276207"/>
        <a:ext cx="1673621" cy="1115747"/>
      </dsp:txXfrm>
    </dsp:sp>
    <dsp:sp modelId="{4DE7EE26-FA51-FC46-A32B-BF8BDEDE5BB3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Descriptive Analysis</a:t>
          </a:r>
        </a:p>
      </dsp:txBody>
      <dsp:txXfrm>
        <a:off x="3073097" y="276207"/>
        <a:ext cx="1673621" cy="1115747"/>
      </dsp:txXfrm>
    </dsp:sp>
    <dsp:sp modelId="{3CC20E6E-FAB4-3141-B43D-24B922A0A454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Data Segmentation</a:t>
          </a:r>
        </a:p>
      </dsp:txBody>
      <dsp:txXfrm>
        <a:off x="5583529" y="276207"/>
        <a:ext cx="1673621" cy="1115747"/>
      </dsp:txXfrm>
    </dsp:sp>
    <dsp:sp modelId="{66FFF8A4-F502-5B45-AD84-CC1CDDF04E30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Classification Model</a:t>
          </a:r>
        </a:p>
      </dsp:txBody>
      <dsp:txXfrm>
        <a:off x="8093961" y="276207"/>
        <a:ext cx="1673621" cy="111574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BF664-C3AD-0045-BB28-4C70AFB948B3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Deployment of the classification model</a:t>
          </a:r>
        </a:p>
      </dsp:txBody>
      <dsp:txXfrm>
        <a:off x="562665" y="276207"/>
        <a:ext cx="1673621" cy="1115747"/>
      </dsp:txXfrm>
    </dsp:sp>
    <dsp:sp modelId="{C1C92B09-3DD4-5247-96B3-DB6AD30AE84B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6. </a:t>
          </a:r>
          <a:r>
            <a:rPr lang="es-EC" sz="1900" kern="1200" dirty="0" err="1"/>
            <a:t>Development</a:t>
          </a:r>
          <a:r>
            <a:rPr lang="es-EC" sz="1900" kern="1200" dirty="0"/>
            <a:t> </a:t>
          </a:r>
          <a:r>
            <a:rPr lang="es-EC" sz="1900" kern="1200" dirty="0" err="1"/>
            <a:t>of</a:t>
          </a:r>
          <a:r>
            <a:rPr lang="es-EC" sz="1900" kern="1200" dirty="0"/>
            <a:t> control </a:t>
          </a:r>
          <a:r>
            <a:rPr lang="es-EC" sz="1900" kern="1200" dirty="0" err="1"/>
            <a:t>panels</a:t>
          </a:r>
          <a:r>
            <a:rPr lang="es-EC" sz="1900" kern="1200" dirty="0"/>
            <a:t> </a:t>
          </a:r>
          <a:r>
            <a:rPr lang="es-EC" sz="1900" kern="1200" dirty="0" err="1"/>
            <a:t>for</a:t>
          </a:r>
          <a:r>
            <a:rPr lang="es-EC" sz="1900" kern="1200" dirty="0"/>
            <a:t> </a:t>
          </a:r>
          <a:r>
            <a:rPr lang="es-EC" sz="1900" kern="1200" dirty="0" err="1"/>
            <a:t>the</a:t>
          </a:r>
          <a:r>
            <a:rPr lang="es-EC" sz="1900" kern="1200" dirty="0"/>
            <a:t> </a:t>
          </a:r>
          <a:r>
            <a:rPr lang="es-EC" sz="1900" kern="1200" dirty="0" err="1"/>
            <a:t>model</a:t>
          </a:r>
          <a:endParaRPr lang="en-US" sz="1900" kern="1200" dirty="0"/>
        </a:p>
      </dsp:txBody>
      <dsp:txXfrm>
        <a:off x="3073097" y="276207"/>
        <a:ext cx="1673621" cy="1115747"/>
      </dsp:txXfrm>
    </dsp:sp>
    <dsp:sp modelId="{ADD16A57-15A8-F14A-A12A-05601D8242AD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</a:t>
          </a:r>
          <a:r>
            <a:rPr lang="es-EC" sz="1900" kern="1200" dirty="0" err="1"/>
            <a:t>Solution</a:t>
          </a:r>
          <a:r>
            <a:rPr lang="es-EC" sz="1900" kern="1200" dirty="0"/>
            <a:t> </a:t>
          </a:r>
          <a:r>
            <a:rPr lang="es-EC" sz="1900" kern="1200" dirty="0" err="1"/>
            <a:t>automatization</a:t>
          </a:r>
          <a:endParaRPr lang="en-US" sz="1900" kern="1200" dirty="0"/>
        </a:p>
      </dsp:txBody>
      <dsp:txXfrm>
        <a:off x="5583529" y="276207"/>
        <a:ext cx="1673621" cy="1115747"/>
      </dsp:txXfrm>
    </dsp:sp>
    <dsp:sp modelId="{AB6CCD3B-C35B-D544-AFDB-498239F426EC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 Evolution</a:t>
          </a:r>
        </a:p>
      </dsp:txBody>
      <dsp:txXfrm>
        <a:off x="8093961" y="276207"/>
        <a:ext cx="1673621" cy="1115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BF664-C3AD-0045-BB28-4C70AFB948B3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Deployment of the classification model</a:t>
          </a:r>
        </a:p>
      </dsp:txBody>
      <dsp:txXfrm>
        <a:off x="562665" y="276207"/>
        <a:ext cx="1673621" cy="1115747"/>
      </dsp:txXfrm>
    </dsp:sp>
    <dsp:sp modelId="{C1C92B09-3DD4-5247-96B3-DB6AD30AE84B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6. </a:t>
          </a:r>
          <a:r>
            <a:rPr lang="es-EC" sz="1900" kern="1200" dirty="0" err="1"/>
            <a:t>Development</a:t>
          </a:r>
          <a:r>
            <a:rPr lang="es-EC" sz="1900" kern="1200" dirty="0"/>
            <a:t> </a:t>
          </a:r>
          <a:r>
            <a:rPr lang="es-EC" sz="1900" kern="1200" dirty="0" err="1"/>
            <a:t>of</a:t>
          </a:r>
          <a:r>
            <a:rPr lang="es-EC" sz="1900" kern="1200" dirty="0"/>
            <a:t> control </a:t>
          </a:r>
          <a:r>
            <a:rPr lang="es-EC" sz="1900" kern="1200" dirty="0" err="1"/>
            <a:t>panels</a:t>
          </a:r>
          <a:r>
            <a:rPr lang="es-EC" sz="1900" kern="1200" dirty="0"/>
            <a:t> </a:t>
          </a:r>
          <a:r>
            <a:rPr lang="es-EC" sz="1900" kern="1200" dirty="0" err="1"/>
            <a:t>for</a:t>
          </a:r>
          <a:r>
            <a:rPr lang="es-EC" sz="1900" kern="1200" dirty="0"/>
            <a:t> </a:t>
          </a:r>
          <a:r>
            <a:rPr lang="es-EC" sz="1900" kern="1200" dirty="0" err="1"/>
            <a:t>the</a:t>
          </a:r>
          <a:r>
            <a:rPr lang="es-EC" sz="1900" kern="1200" dirty="0"/>
            <a:t> </a:t>
          </a:r>
          <a:r>
            <a:rPr lang="es-EC" sz="1900" kern="1200" dirty="0" err="1"/>
            <a:t>model</a:t>
          </a:r>
          <a:endParaRPr lang="en-US" sz="1900" kern="1200" dirty="0"/>
        </a:p>
      </dsp:txBody>
      <dsp:txXfrm>
        <a:off x="3073097" y="276207"/>
        <a:ext cx="1673621" cy="1115747"/>
      </dsp:txXfrm>
    </dsp:sp>
    <dsp:sp modelId="{ADD16A57-15A8-F14A-A12A-05601D8242AD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</a:t>
          </a:r>
          <a:r>
            <a:rPr lang="es-EC" sz="1900" kern="1200" dirty="0" err="1"/>
            <a:t>Solution</a:t>
          </a:r>
          <a:r>
            <a:rPr lang="es-EC" sz="1900" kern="1200" dirty="0"/>
            <a:t> </a:t>
          </a:r>
          <a:r>
            <a:rPr lang="es-EC" sz="1900" kern="1200" dirty="0" err="1"/>
            <a:t>automatization</a:t>
          </a:r>
          <a:endParaRPr lang="en-US" sz="1900" kern="1200" dirty="0"/>
        </a:p>
      </dsp:txBody>
      <dsp:txXfrm>
        <a:off x="5583529" y="276207"/>
        <a:ext cx="1673621" cy="1115747"/>
      </dsp:txXfrm>
    </dsp:sp>
    <dsp:sp modelId="{AB6CCD3B-C35B-D544-AFDB-498239F426EC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 Evolution</a:t>
          </a:r>
        </a:p>
      </dsp:txBody>
      <dsp:txXfrm>
        <a:off x="8093961" y="276207"/>
        <a:ext cx="1673621" cy="111574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B185-B4B1-B34C-AE02-911497DB8989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Sample selection</a:t>
          </a:r>
        </a:p>
      </dsp:txBody>
      <dsp:txXfrm>
        <a:off x="562665" y="276207"/>
        <a:ext cx="1673621" cy="1115747"/>
      </dsp:txXfrm>
    </dsp:sp>
    <dsp:sp modelId="{4DE7EE26-FA51-FC46-A32B-BF8BDEDE5BB3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Descriptive Analysis</a:t>
          </a:r>
        </a:p>
      </dsp:txBody>
      <dsp:txXfrm>
        <a:off x="3073097" y="276207"/>
        <a:ext cx="1673621" cy="1115747"/>
      </dsp:txXfrm>
    </dsp:sp>
    <dsp:sp modelId="{3CC20E6E-FAB4-3141-B43D-24B922A0A454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Data Segmentation</a:t>
          </a:r>
        </a:p>
      </dsp:txBody>
      <dsp:txXfrm>
        <a:off x="5583529" y="276207"/>
        <a:ext cx="1673621" cy="1115747"/>
      </dsp:txXfrm>
    </dsp:sp>
    <dsp:sp modelId="{66FFF8A4-F502-5B45-AD84-CC1CDDF04E30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Classification Model</a:t>
          </a:r>
        </a:p>
      </dsp:txBody>
      <dsp:txXfrm>
        <a:off x="8093961" y="276207"/>
        <a:ext cx="1673621" cy="111574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BF664-C3AD-0045-BB28-4C70AFB948B3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Deployment of the classification model</a:t>
          </a:r>
        </a:p>
      </dsp:txBody>
      <dsp:txXfrm>
        <a:off x="562665" y="276207"/>
        <a:ext cx="1673621" cy="1115747"/>
      </dsp:txXfrm>
    </dsp:sp>
    <dsp:sp modelId="{C1C92B09-3DD4-5247-96B3-DB6AD30AE84B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6. </a:t>
          </a:r>
          <a:r>
            <a:rPr lang="es-EC" sz="1900" kern="1200" dirty="0" err="1"/>
            <a:t>Development</a:t>
          </a:r>
          <a:r>
            <a:rPr lang="es-EC" sz="1900" kern="1200" dirty="0"/>
            <a:t> </a:t>
          </a:r>
          <a:r>
            <a:rPr lang="es-EC" sz="1900" kern="1200" dirty="0" err="1"/>
            <a:t>of</a:t>
          </a:r>
          <a:r>
            <a:rPr lang="es-EC" sz="1900" kern="1200" dirty="0"/>
            <a:t> control </a:t>
          </a:r>
          <a:r>
            <a:rPr lang="es-EC" sz="1900" kern="1200" dirty="0" err="1"/>
            <a:t>panels</a:t>
          </a:r>
          <a:r>
            <a:rPr lang="es-EC" sz="1900" kern="1200" dirty="0"/>
            <a:t> </a:t>
          </a:r>
          <a:r>
            <a:rPr lang="es-EC" sz="1900" kern="1200" dirty="0" err="1"/>
            <a:t>for</a:t>
          </a:r>
          <a:r>
            <a:rPr lang="es-EC" sz="1900" kern="1200" dirty="0"/>
            <a:t> </a:t>
          </a:r>
          <a:r>
            <a:rPr lang="es-EC" sz="1900" kern="1200" dirty="0" err="1"/>
            <a:t>the</a:t>
          </a:r>
          <a:r>
            <a:rPr lang="es-EC" sz="1900" kern="1200" dirty="0"/>
            <a:t> </a:t>
          </a:r>
          <a:r>
            <a:rPr lang="es-EC" sz="1900" kern="1200" dirty="0" err="1"/>
            <a:t>model</a:t>
          </a:r>
          <a:endParaRPr lang="en-US" sz="1900" kern="1200" dirty="0"/>
        </a:p>
      </dsp:txBody>
      <dsp:txXfrm>
        <a:off x="3073097" y="276207"/>
        <a:ext cx="1673621" cy="1115747"/>
      </dsp:txXfrm>
    </dsp:sp>
    <dsp:sp modelId="{ADD16A57-15A8-F14A-A12A-05601D8242AD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</a:t>
          </a:r>
          <a:r>
            <a:rPr lang="es-EC" sz="1900" kern="1200" dirty="0" err="1"/>
            <a:t>Solution</a:t>
          </a:r>
          <a:r>
            <a:rPr lang="es-EC" sz="1900" kern="1200" dirty="0"/>
            <a:t> </a:t>
          </a:r>
          <a:r>
            <a:rPr lang="es-EC" sz="1900" kern="1200" dirty="0" err="1"/>
            <a:t>automatization</a:t>
          </a:r>
          <a:endParaRPr lang="en-US" sz="1900" kern="1200" dirty="0"/>
        </a:p>
      </dsp:txBody>
      <dsp:txXfrm>
        <a:off x="5583529" y="276207"/>
        <a:ext cx="1673621" cy="1115747"/>
      </dsp:txXfrm>
    </dsp:sp>
    <dsp:sp modelId="{AB6CCD3B-C35B-D544-AFDB-498239F426EC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 Evolution</a:t>
          </a:r>
        </a:p>
      </dsp:txBody>
      <dsp:txXfrm>
        <a:off x="8093961" y="276207"/>
        <a:ext cx="1673621" cy="111574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B185-B4B1-B34C-AE02-911497DB8989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Sample selection</a:t>
          </a:r>
        </a:p>
      </dsp:txBody>
      <dsp:txXfrm>
        <a:off x="562665" y="276207"/>
        <a:ext cx="1673621" cy="1115747"/>
      </dsp:txXfrm>
    </dsp:sp>
    <dsp:sp modelId="{4DE7EE26-FA51-FC46-A32B-BF8BDEDE5BB3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Descriptive Analysis</a:t>
          </a:r>
        </a:p>
      </dsp:txBody>
      <dsp:txXfrm>
        <a:off x="3073097" y="276207"/>
        <a:ext cx="1673621" cy="1115747"/>
      </dsp:txXfrm>
    </dsp:sp>
    <dsp:sp modelId="{3CC20E6E-FAB4-3141-B43D-24B922A0A454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Data Segmentation</a:t>
          </a:r>
        </a:p>
      </dsp:txBody>
      <dsp:txXfrm>
        <a:off x="5583529" y="276207"/>
        <a:ext cx="1673621" cy="1115747"/>
      </dsp:txXfrm>
    </dsp:sp>
    <dsp:sp modelId="{66FFF8A4-F502-5B45-AD84-CC1CDDF04E30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Classification Model</a:t>
          </a:r>
        </a:p>
      </dsp:txBody>
      <dsp:txXfrm>
        <a:off x="8093961" y="276207"/>
        <a:ext cx="1673621" cy="111574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BF664-C3AD-0045-BB28-4C70AFB948B3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Deployment of the classification model</a:t>
          </a:r>
        </a:p>
      </dsp:txBody>
      <dsp:txXfrm>
        <a:off x="562665" y="276207"/>
        <a:ext cx="1673621" cy="1115747"/>
      </dsp:txXfrm>
    </dsp:sp>
    <dsp:sp modelId="{C1C92B09-3DD4-5247-96B3-DB6AD30AE84B}">
      <dsp:nvSpPr>
        <dsp:cNvPr id="0" name=""/>
        <dsp:cNvSpPr/>
      </dsp:nvSpPr>
      <dsp:spPr>
        <a:xfrm>
          <a:off x="254570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6. </a:t>
          </a:r>
          <a:r>
            <a:rPr lang="es-EC" sz="1900" kern="1200" dirty="0" err="1"/>
            <a:t>Development</a:t>
          </a:r>
          <a:r>
            <a:rPr lang="es-EC" sz="1900" kern="1200" dirty="0"/>
            <a:t> </a:t>
          </a:r>
          <a:r>
            <a:rPr lang="es-EC" sz="1900" kern="1200" dirty="0" err="1"/>
            <a:t>of</a:t>
          </a:r>
          <a:r>
            <a:rPr lang="es-EC" sz="1900" kern="1200" dirty="0"/>
            <a:t> control </a:t>
          </a:r>
          <a:r>
            <a:rPr lang="es-EC" sz="1900" kern="1200" dirty="0" err="1"/>
            <a:t>panels</a:t>
          </a:r>
          <a:r>
            <a:rPr lang="es-EC" sz="1900" kern="1200" dirty="0"/>
            <a:t> </a:t>
          </a:r>
          <a:r>
            <a:rPr lang="es-EC" sz="1900" kern="1200" dirty="0" err="1"/>
            <a:t>for</a:t>
          </a:r>
          <a:r>
            <a:rPr lang="es-EC" sz="1900" kern="1200" dirty="0"/>
            <a:t> </a:t>
          </a:r>
          <a:r>
            <a:rPr lang="es-EC" sz="1900" kern="1200" dirty="0" err="1"/>
            <a:t>the</a:t>
          </a:r>
          <a:r>
            <a:rPr lang="es-EC" sz="1900" kern="1200" dirty="0"/>
            <a:t> </a:t>
          </a:r>
          <a:r>
            <a:rPr lang="es-EC" sz="1900" kern="1200" dirty="0" err="1"/>
            <a:t>model</a:t>
          </a:r>
          <a:endParaRPr lang="en-US" sz="1900" kern="1200" dirty="0"/>
        </a:p>
      </dsp:txBody>
      <dsp:txXfrm>
        <a:off x="3103577" y="276207"/>
        <a:ext cx="1673621" cy="1115747"/>
      </dsp:txXfrm>
    </dsp:sp>
    <dsp:sp modelId="{ADD16A57-15A8-F14A-A12A-05601D8242AD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</a:t>
          </a:r>
          <a:r>
            <a:rPr lang="es-EC" sz="1900" kern="1200" dirty="0" err="1"/>
            <a:t>Solution</a:t>
          </a:r>
          <a:r>
            <a:rPr lang="es-EC" sz="1900" kern="1200" dirty="0"/>
            <a:t> </a:t>
          </a:r>
          <a:r>
            <a:rPr lang="es-EC" sz="1900" kern="1200" dirty="0" err="1"/>
            <a:t>automatization</a:t>
          </a:r>
          <a:endParaRPr lang="en-US" sz="1900" kern="1200" dirty="0"/>
        </a:p>
      </dsp:txBody>
      <dsp:txXfrm>
        <a:off x="5583529" y="276207"/>
        <a:ext cx="1673621" cy="1115747"/>
      </dsp:txXfrm>
    </dsp:sp>
    <dsp:sp modelId="{AB6CCD3B-C35B-D544-AFDB-498239F426EC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 Evolution</a:t>
          </a:r>
        </a:p>
      </dsp:txBody>
      <dsp:txXfrm>
        <a:off x="8093961" y="276207"/>
        <a:ext cx="1673621" cy="111574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33FA8-44A5-1E41-B501-A01650487399}">
      <dsp:nvSpPr>
        <dsp:cNvPr id="0" name=""/>
        <dsp:cNvSpPr/>
      </dsp:nvSpPr>
      <dsp:spPr>
        <a:xfrm>
          <a:off x="0" y="2807670"/>
          <a:ext cx="8064708" cy="9215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4. Solution automatization optimization</a:t>
          </a:r>
        </a:p>
      </dsp:txBody>
      <dsp:txXfrm>
        <a:off x="0" y="2807670"/>
        <a:ext cx="8064708" cy="921540"/>
      </dsp:txXfrm>
    </dsp:sp>
    <dsp:sp modelId="{6D545303-929B-FD4E-A3BC-A6F461946DED}">
      <dsp:nvSpPr>
        <dsp:cNvPr id="0" name=""/>
        <dsp:cNvSpPr/>
      </dsp:nvSpPr>
      <dsp:spPr>
        <a:xfrm rot="10800000">
          <a:off x="0" y="1404164"/>
          <a:ext cx="8064708" cy="1417328"/>
        </a:xfrm>
        <a:prstGeom prst="upArrowCallou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 Development of a R Shiny app for the control panels</a:t>
          </a:r>
        </a:p>
      </dsp:txBody>
      <dsp:txXfrm rot="10800000">
        <a:off x="0" y="1404164"/>
        <a:ext cx="8064708" cy="920937"/>
      </dsp:txXfrm>
    </dsp:sp>
    <dsp:sp modelId="{50EEA0A0-E99C-2445-8B68-2FBF26612B01}">
      <dsp:nvSpPr>
        <dsp:cNvPr id="0" name=""/>
        <dsp:cNvSpPr/>
      </dsp:nvSpPr>
      <dsp:spPr>
        <a:xfrm rot="10800000">
          <a:off x="0" y="659"/>
          <a:ext cx="8064708" cy="1417328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 Development of a dashboard with insights for managers</a:t>
          </a:r>
        </a:p>
      </dsp:txBody>
      <dsp:txXfrm rot="10800000">
        <a:off x="0" y="659"/>
        <a:ext cx="8064708" cy="9209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B185-B4B1-B34C-AE02-911497DB8989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Sample selection</a:t>
          </a:r>
        </a:p>
      </dsp:txBody>
      <dsp:txXfrm>
        <a:off x="562665" y="276207"/>
        <a:ext cx="1673621" cy="1115747"/>
      </dsp:txXfrm>
    </dsp:sp>
    <dsp:sp modelId="{4DE7EE26-FA51-FC46-A32B-BF8BDEDE5BB3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Descriptive Analysis</a:t>
          </a:r>
        </a:p>
      </dsp:txBody>
      <dsp:txXfrm>
        <a:off x="3073097" y="276207"/>
        <a:ext cx="1673621" cy="1115747"/>
      </dsp:txXfrm>
    </dsp:sp>
    <dsp:sp modelId="{3CC20E6E-FAB4-3141-B43D-24B922A0A454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Data Segmentation</a:t>
          </a:r>
        </a:p>
      </dsp:txBody>
      <dsp:txXfrm>
        <a:off x="5583529" y="276207"/>
        <a:ext cx="1673621" cy="1115747"/>
      </dsp:txXfrm>
    </dsp:sp>
    <dsp:sp modelId="{66FFF8A4-F502-5B45-AD84-CC1CDDF04E30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Classification Model</a:t>
          </a:r>
        </a:p>
      </dsp:txBody>
      <dsp:txXfrm>
        <a:off x="8093961" y="276207"/>
        <a:ext cx="1673621" cy="11157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BF664-C3AD-0045-BB28-4C70AFB948B3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Deployment of the classification model</a:t>
          </a:r>
        </a:p>
      </dsp:txBody>
      <dsp:txXfrm>
        <a:off x="562665" y="276207"/>
        <a:ext cx="1673621" cy="1115747"/>
      </dsp:txXfrm>
    </dsp:sp>
    <dsp:sp modelId="{C1C92B09-3DD4-5247-96B3-DB6AD30AE84B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6. </a:t>
          </a:r>
          <a:r>
            <a:rPr lang="en-US" sz="1900" kern="1200" noProof="0" dirty="0"/>
            <a:t>Development</a:t>
          </a:r>
          <a:r>
            <a:rPr lang="en-US" sz="1900" kern="1200" dirty="0"/>
            <a:t> of control panels for the model</a:t>
          </a:r>
        </a:p>
      </dsp:txBody>
      <dsp:txXfrm>
        <a:off x="3073097" y="276207"/>
        <a:ext cx="1673621" cy="1115747"/>
      </dsp:txXfrm>
    </dsp:sp>
    <dsp:sp modelId="{ADD16A57-15A8-F14A-A12A-05601D8242AD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</a:t>
          </a:r>
          <a:r>
            <a:rPr lang="en-US" sz="1900" kern="1200" noProof="0" dirty="0"/>
            <a:t>Solution</a:t>
          </a:r>
          <a:r>
            <a:rPr lang="es-EC" sz="1900" kern="1200" dirty="0"/>
            <a:t> </a:t>
          </a:r>
          <a:r>
            <a:rPr lang="en-US" sz="1900" kern="1200" noProof="0" dirty="0"/>
            <a:t>automatization</a:t>
          </a:r>
        </a:p>
      </dsp:txBody>
      <dsp:txXfrm>
        <a:off x="5583529" y="276207"/>
        <a:ext cx="1673621" cy="1115747"/>
      </dsp:txXfrm>
    </dsp:sp>
    <dsp:sp modelId="{AB6CCD3B-C35B-D544-AFDB-498239F426EC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 Evolution</a:t>
          </a:r>
        </a:p>
      </dsp:txBody>
      <dsp:txXfrm>
        <a:off x="8093961" y="276207"/>
        <a:ext cx="1673621" cy="11157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423D2-8B4E-DD4A-A04A-2D21BB20928A}">
      <dsp:nvSpPr>
        <dsp:cNvPr id="0" name=""/>
        <dsp:cNvSpPr/>
      </dsp:nvSpPr>
      <dsp:spPr>
        <a:xfrm>
          <a:off x="144882" y="1701368"/>
          <a:ext cx="2108841" cy="694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Feature engineering </a:t>
          </a:r>
        </a:p>
      </dsp:txBody>
      <dsp:txXfrm>
        <a:off x="144882" y="1701368"/>
        <a:ext cx="2108841" cy="694959"/>
      </dsp:txXfrm>
    </dsp:sp>
    <dsp:sp modelId="{D64F2BA1-E420-884F-B623-00DE18073B23}">
      <dsp:nvSpPr>
        <dsp:cNvPr id="0" name=""/>
        <dsp:cNvSpPr/>
      </dsp:nvSpPr>
      <dsp:spPr>
        <a:xfrm>
          <a:off x="144882" y="3166798"/>
          <a:ext cx="2108841" cy="1302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166 variables</a:t>
          </a:r>
        </a:p>
      </dsp:txBody>
      <dsp:txXfrm>
        <a:off x="144882" y="3166798"/>
        <a:ext cx="2108841" cy="1302014"/>
      </dsp:txXfrm>
    </dsp:sp>
    <dsp:sp modelId="{244B7999-FFA2-3345-8055-AE34B3FDD50A}">
      <dsp:nvSpPr>
        <dsp:cNvPr id="0" name=""/>
        <dsp:cNvSpPr/>
      </dsp:nvSpPr>
      <dsp:spPr>
        <a:xfrm>
          <a:off x="142485" y="1490005"/>
          <a:ext cx="167748" cy="1677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2FF366-23EE-8445-A3B4-7E5248EE0044}">
      <dsp:nvSpPr>
        <dsp:cNvPr id="0" name=""/>
        <dsp:cNvSpPr/>
      </dsp:nvSpPr>
      <dsp:spPr>
        <a:xfrm>
          <a:off x="259909" y="1255156"/>
          <a:ext cx="167748" cy="1677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949F09-C5DC-D14B-B81B-E5A21EAB31FC}">
      <dsp:nvSpPr>
        <dsp:cNvPr id="0" name=""/>
        <dsp:cNvSpPr/>
      </dsp:nvSpPr>
      <dsp:spPr>
        <a:xfrm>
          <a:off x="541727" y="1302126"/>
          <a:ext cx="263605" cy="263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EDF16-B7EB-7341-929A-D2613E059801}">
      <dsp:nvSpPr>
        <dsp:cNvPr id="0" name=""/>
        <dsp:cNvSpPr/>
      </dsp:nvSpPr>
      <dsp:spPr>
        <a:xfrm>
          <a:off x="776575" y="1043793"/>
          <a:ext cx="167748" cy="1677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7330C-F33A-5249-A57F-7FDCA11A2167}">
      <dsp:nvSpPr>
        <dsp:cNvPr id="0" name=""/>
        <dsp:cNvSpPr/>
      </dsp:nvSpPr>
      <dsp:spPr>
        <a:xfrm>
          <a:off x="1081878" y="949854"/>
          <a:ext cx="167748" cy="1677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01C90-80E1-C041-958D-2D8E7ECA275D}">
      <dsp:nvSpPr>
        <dsp:cNvPr id="0" name=""/>
        <dsp:cNvSpPr/>
      </dsp:nvSpPr>
      <dsp:spPr>
        <a:xfrm>
          <a:off x="1457635" y="1114248"/>
          <a:ext cx="167748" cy="1677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7834A-D7A1-EF48-9798-018CD79956C5}">
      <dsp:nvSpPr>
        <dsp:cNvPr id="0" name=""/>
        <dsp:cNvSpPr/>
      </dsp:nvSpPr>
      <dsp:spPr>
        <a:xfrm>
          <a:off x="1692484" y="1231672"/>
          <a:ext cx="263605" cy="263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814CD-A570-3240-B694-27701F27FACD}">
      <dsp:nvSpPr>
        <dsp:cNvPr id="0" name=""/>
        <dsp:cNvSpPr/>
      </dsp:nvSpPr>
      <dsp:spPr>
        <a:xfrm>
          <a:off x="2021271" y="1490005"/>
          <a:ext cx="167748" cy="1677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09A9F-876F-C548-8DB3-45B32BB7EC00}">
      <dsp:nvSpPr>
        <dsp:cNvPr id="0" name=""/>
        <dsp:cNvSpPr/>
      </dsp:nvSpPr>
      <dsp:spPr>
        <a:xfrm>
          <a:off x="2162180" y="1748338"/>
          <a:ext cx="167748" cy="1677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4D5C9-6C16-5F4D-BBB3-22E53D430FD7}">
      <dsp:nvSpPr>
        <dsp:cNvPr id="0" name=""/>
        <dsp:cNvSpPr/>
      </dsp:nvSpPr>
      <dsp:spPr>
        <a:xfrm>
          <a:off x="940969" y="1255156"/>
          <a:ext cx="431353" cy="4313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0F7F4-FDE4-2E4D-B075-5F59740BE0D4}">
      <dsp:nvSpPr>
        <dsp:cNvPr id="0" name=""/>
        <dsp:cNvSpPr/>
      </dsp:nvSpPr>
      <dsp:spPr>
        <a:xfrm>
          <a:off x="25061" y="2147580"/>
          <a:ext cx="167748" cy="1677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F07DE-0C7D-8E4F-9480-4DCCF712BB9F}">
      <dsp:nvSpPr>
        <dsp:cNvPr id="0" name=""/>
        <dsp:cNvSpPr/>
      </dsp:nvSpPr>
      <dsp:spPr>
        <a:xfrm>
          <a:off x="165970" y="2358943"/>
          <a:ext cx="263605" cy="263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818DE-C0A1-B840-AC7B-E2DC858DA002}">
      <dsp:nvSpPr>
        <dsp:cNvPr id="0" name=""/>
        <dsp:cNvSpPr/>
      </dsp:nvSpPr>
      <dsp:spPr>
        <a:xfrm>
          <a:off x="518242" y="2546822"/>
          <a:ext cx="383425" cy="38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FB77C-AB3C-7B4F-9AD3-49A7F04827F2}">
      <dsp:nvSpPr>
        <dsp:cNvPr id="0" name=""/>
        <dsp:cNvSpPr/>
      </dsp:nvSpPr>
      <dsp:spPr>
        <a:xfrm>
          <a:off x="1011424" y="2852125"/>
          <a:ext cx="167748" cy="1677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28CAC-B411-774E-87F0-2DD2F4254BCA}">
      <dsp:nvSpPr>
        <dsp:cNvPr id="0" name=""/>
        <dsp:cNvSpPr/>
      </dsp:nvSpPr>
      <dsp:spPr>
        <a:xfrm>
          <a:off x="1105363" y="2546822"/>
          <a:ext cx="263605" cy="263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986D2-2AA9-A046-84C9-C65F2890AC08}">
      <dsp:nvSpPr>
        <dsp:cNvPr id="0" name=""/>
        <dsp:cNvSpPr/>
      </dsp:nvSpPr>
      <dsp:spPr>
        <a:xfrm>
          <a:off x="1340211" y="2875609"/>
          <a:ext cx="167748" cy="1677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B5283-E3A8-8D47-A9CA-23B94DC5E6ED}">
      <dsp:nvSpPr>
        <dsp:cNvPr id="0" name=""/>
        <dsp:cNvSpPr/>
      </dsp:nvSpPr>
      <dsp:spPr>
        <a:xfrm>
          <a:off x="1551575" y="2499852"/>
          <a:ext cx="383425" cy="383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C9870-C180-154D-AEF8-368497F03882}">
      <dsp:nvSpPr>
        <dsp:cNvPr id="0" name=""/>
        <dsp:cNvSpPr/>
      </dsp:nvSpPr>
      <dsp:spPr>
        <a:xfrm>
          <a:off x="2068241" y="2405913"/>
          <a:ext cx="263605" cy="2636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FD5E5-9986-3F43-B1C6-39270A9BF34D}">
      <dsp:nvSpPr>
        <dsp:cNvPr id="0" name=""/>
        <dsp:cNvSpPr/>
      </dsp:nvSpPr>
      <dsp:spPr>
        <a:xfrm>
          <a:off x="2331846" y="1301736"/>
          <a:ext cx="774170" cy="1477976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323BA-0053-9240-9852-C978FF6563E5}">
      <dsp:nvSpPr>
        <dsp:cNvPr id="0" name=""/>
        <dsp:cNvSpPr/>
      </dsp:nvSpPr>
      <dsp:spPr>
        <a:xfrm>
          <a:off x="3106017" y="1302453"/>
          <a:ext cx="2111375" cy="1477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Initial variable selection</a:t>
          </a:r>
        </a:p>
      </dsp:txBody>
      <dsp:txXfrm>
        <a:off x="3106017" y="1302453"/>
        <a:ext cx="2111375" cy="1477962"/>
      </dsp:txXfrm>
    </dsp:sp>
    <dsp:sp modelId="{FA13139E-B2A2-BA4B-A8BF-EAE734D523CC}">
      <dsp:nvSpPr>
        <dsp:cNvPr id="0" name=""/>
        <dsp:cNvSpPr/>
      </dsp:nvSpPr>
      <dsp:spPr>
        <a:xfrm>
          <a:off x="3106017" y="3166798"/>
          <a:ext cx="2111375" cy="1302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110 variables</a:t>
          </a:r>
        </a:p>
      </dsp:txBody>
      <dsp:txXfrm>
        <a:off x="3106017" y="3166798"/>
        <a:ext cx="2111375" cy="1302014"/>
      </dsp:txXfrm>
    </dsp:sp>
    <dsp:sp modelId="{6EE2BB18-906C-E647-B56C-42C5AEE14430}">
      <dsp:nvSpPr>
        <dsp:cNvPr id="0" name=""/>
        <dsp:cNvSpPr/>
      </dsp:nvSpPr>
      <dsp:spPr>
        <a:xfrm>
          <a:off x="5217392" y="1301736"/>
          <a:ext cx="774170" cy="1477976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4738A9-5480-2F43-8FD2-F0878D879526}">
      <dsp:nvSpPr>
        <dsp:cNvPr id="0" name=""/>
        <dsp:cNvSpPr/>
      </dsp:nvSpPr>
      <dsp:spPr>
        <a:xfrm>
          <a:off x="6149916" y="1196885"/>
          <a:ext cx="1794668" cy="17946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Final variable selection</a:t>
          </a:r>
        </a:p>
      </dsp:txBody>
      <dsp:txXfrm>
        <a:off x="6412739" y="1459708"/>
        <a:ext cx="1269022" cy="1269022"/>
      </dsp:txXfrm>
    </dsp:sp>
    <dsp:sp modelId="{26438374-273D-D446-9CF8-7D122E94F706}">
      <dsp:nvSpPr>
        <dsp:cNvPr id="0" name=""/>
        <dsp:cNvSpPr/>
      </dsp:nvSpPr>
      <dsp:spPr>
        <a:xfrm>
          <a:off x="5991563" y="3166798"/>
          <a:ext cx="2111375" cy="1302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44 variables</a:t>
          </a:r>
        </a:p>
      </dsp:txBody>
      <dsp:txXfrm>
        <a:off x="5991563" y="3166798"/>
        <a:ext cx="2111375" cy="13020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F7749-9DE5-3741-95C6-085A2C0EA0F7}">
      <dsp:nvSpPr>
        <dsp:cNvPr id="0" name=""/>
        <dsp:cNvSpPr/>
      </dsp:nvSpPr>
      <dsp:spPr>
        <a:xfrm>
          <a:off x="5179" y="0"/>
          <a:ext cx="1548010" cy="7517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Trip aggregations</a:t>
          </a:r>
        </a:p>
      </dsp:txBody>
      <dsp:txXfrm>
        <a:off x="27198" y="22019"/>
        <a:ext cx="1503972" cy="707749"/>
      </dsp:txXfrm>
    </dsp:sp>
    <dsp:sp modelId="{878FE4A4-294A-3043-9481-0A7924E579C6}">
      <dsp:nvSpPr>
        <dsp:cNvPr id="0" name=""/>
        <dsp:cNvSpPr/>
      </dsp:nvSpPr>
      <dsp:spPr>
        <a:xfrm>
          <a:off x="1707991" y="183940"/>
          <a:ext cx="328178" cy="38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07991" y="260721"/>
        <a:ext cx="229725" cy="230344"/>
      </dsp:txXfrm>
    </dsp:sp>
    <dsp:sp modelId="{0A46CDF8-DD54-CC4E-9708-820949A29B83}">
      <dsp:nvSpPr>
        <dsp:cNvPr id="0" name=""/>
        <dsp:cNvSpPr/>
      </dsp:nvSpPr>
      <dsp:spPr>
        <a:xfrm>
          <a:off x="2172394" y="0"/>
          <a:ext cx="1548010" cy="7517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Day aggregations</a:t>
          </a:r>
        </a:p>
      </dsp:txBody>
      <dsp:txXfrm>
        <a:off x="2194413" y="22019"/>
        <a:ext cx="1503972" cy="707749"/>
      </dsp:txXfrm>
    </dsp:sp>
    <dsp:sp modelId="{82055232-0ACB-9E4F-8578-9BDDB8B7433E}">
      <dsp:nvSpPr>
        <dsp:cNvPr id="0" name=""/>
        <dsp:cNvSpPr/>
      </dsp:nvSpPr>
      <dsp:spPr>
        <a:xfrm>
          <a:off x="3875206" y="183940"/>
          <a:ext cx="328178" cy="383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875206" y="260721"/>
        <a:ext cx="229725" cy="230344"/>
      </dsp:txXfrm>
    </dsp:sp>
    <dsp:sp modelId="{8716D64C-B8FF-8746-9596-F3AF594362E6}">
      <dsp:nvSpPr>
        <dsp:cNvPr id="0" name=""/>
        <dsp:cNvSpPr/>
      </dsp:nvSpPr>
      <dsp:spPr>
        <a:xfrm>
          <a:off x="4339609" y="0"/>
          <a:ext cx="1548010" cy="7517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Device aggregations</a:t>
          </a:r>
        </a:p>
      </dsp:txBody>
      <dsp:txXfrm>
        <a:off x="4361628" y="22019"/>
        <a:ext cx="1503972" cy="7077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B185-B4B1-B34C-AE02-911497DB8989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Sample selection</a:t>
          </a:r>
        </a:p>
      </dsp:txBody>
      <dsp:txXfrm>
        <a:off x="562665" y="276207"/>
        <a:ext cx="1673621" cy="1115747"/>
      </dsp:txXfrm>
    </dsp:sp>
    <dsp:sp modelId="{4DE7EE26-FA51-FC46-A32B-BF8BDEDE5BB3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Descriptive Analysis</a:t>
          </a:r>
        </a:p>
      </dsp:txBody>
      <dsp:txXfrm>
        <a:off x="3073097" y="276207"/>
        <a:ext cx="1673621" cy="1115747"/>
      </dsp:txXfrm>
    </dsp:sp>
    <dsp:sp modelId="{3CC20E6E-FAB4-3141-B43D-24B922A0A454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Data Segmentation</a:t>
          </a:r>
        </a:p>
      </dsp:txBody>
      <dsp:txXfrm>
        <a:off x="5583529" y="276207"/>
        <a:ext cx="1673621" cy="1115747"/>
      </dsp:txXfrm>
    </dsp:sp>
    <dsp:sp modelId="{66FFF8A4-F502-5B45-AD84-CC1CDDF04E30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Classification Model</a:t>
          </a:r>
        </a:p>
      </dsp:txBody>
      <dsp:txXfrm>
        <a:off x="8093961" y="276207"/>
        <a:ext cx="1673621" cy="11157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BF664-C3AD-0045-BB28-4C70AFB948B3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Deployment of the classification model</a:t>
          </a:r>
        </a:p>
      </dsp:txBody>
      <dsp:txXfrm>
        <a:off x="562665" y="276207"/>
        <a:ext cx="1673621" cy="1115747"/>
      </dsp:txXfrm>
    </dsp:sp>
    <dsp:sp modelId="{C1C92B09-3DD4-5247-96B3-DB6AD30AE84B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900" kern="1200" dirty="0"/>
            <a:t>6. </a:t>
          </a:r>
          <a:r>
            <a:rPr lang="es-EC" sz="1900" kern="1200" dirty="0" err="1"/>
            <a:t>Development</a:t>
          </a:r>
          <a:r>
            <a:rPr lang="es-EC" sz="1900" kern="1200" dirty="0"/>
            <a:t> </a:t>
          </a:r>
          <a:r>
            <a:rPr lang="es-EC" sz="1900" kern="1200" dirty="0" err="1"/>
            <a:t>of</a:t>
          </a:r>
          <a:r>
            <a:rPr lang="es-EC" sz="1900" kern="1200" dirty="0"/>
            <a:t> control </a:t>
          </a:r>
          <a:r>
            <a:rPr lang="es-EC" sz="1900" kern="1200" dirty="0" err="1"/>
            <a:t>panels</a:t>
          </a:r>
          <a:r>
            <a:rPr lang="es-EC" sz="1900" kern="1200" dirty="0"/>
            <a:t> </a:t>
          </a:r>
          <a:r>
            <a:rPr lang="es-EC" sz="1900" kern="1200" dirty="0" err="1"/>
            <a:t>for</a:t>
          </a:r>
          <a:r>
            <a:rPr lang="es-EC" sz="1900" kern="1200" dirty="0"/>
            <a:t> </a:t>
          </a:r>
          <a:r>
            <a:rPr lang="es-EC" sz="1900" kern="1200" dirty="0" err="1"/>
            <a:t>the</a:t>
          </a:r>
          <a:r>
            <a:rPr lang="es-EC" sz="1900" kern="1200" dirty="0"/>
            <a:t> </a:t>
          </a:r>
          <a:r>
            <a:rPr lang="es-EC" sz="1900" kern="1200" dirty="0" err="1"/>
            <a:t>model</a:t>
          </a:r>
          <a:endParaRPr lang="en-US" sz="1900" kern="1200" dirty="0"/>
        </a:p>
      </dsp:txBody>
      <dsp:txXfrm>
        <a:off x="3073097" y="276207"/>
        <a:ext cx="1673621" cy="1115747"/>
      </dsp:txXfrm>
    </dsp:sp>
    <dsp:sp modelId="{ADD16A57-15A8-F14A-A12A-05601D8242AD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7. </a:t>
          </a:r>
          <a:r>
            <a:rPr lang="es-EC" sz="1900" kern="1200" dirty="0" err="1"/>
            <a:t>Solution</a:t>
          </a:r>
          <a:r>
            <a:rPr lang="es-EC" sz="1900" kern="1200" dirty="0"/>
            <a:t> </a:t>
          </a:r>
          <a:r>
            <a:rPr lang="es-EC" sz="1900" kern="1200" dirty="0" err="1"/>
            <a:t>automatization</a:t>
          </a:r>
          <a:endParaRPr lang="en-US" sz="1900" kern="1200" dirty="0"/>
        </a:p>
      </dsp:txBody>
      <dsp:txXfrm>
        <a:off x="5583529" y="276207"/>
        <a:ext cx="1673621" cy="1115747"/>
      </dsp:txXfrm>
    </dsp:sp>
    <dsp:sp modelId="{AB6CCD3B-C35B-D544-AFDB-498239F426EC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8. Evolution</a:t>
          </a:r>
        </a:p>
      </dsp:txBody>
      <dsp:txXfrm>
        <a:off x="8093961" y="276207"/>
        <a:ext cx="1673621" cy="11157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B185-B4B1-B34C-AE02-911497DB8989}">
      <dsp:nvSpPr>
        <dsp:cNvPr id="0" name=""/>
        <dsp:cNvSpPr/>
      </dsp:nvSpPr>
      <dsp:spPr>
        <a:xfrm>
          <a:off x="4791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 Sample selection</a:t>
          </a:r>
        </a:p>
      </dsp:txBody>
      <dsp:txXfrm>
        <a:off x="562665" y="276207"/>
        <a:ext cx="1673621" cy="1115747"/>
      </dsp:txXfrm>
    </dsp:sp>
    <dsp:sp modelId="{4DE7EE26-FA51-FC46-A32B-BF8BDEDE5BB3}">
      <dsp:nvSpPr>
        <dsp:cNvPr id="0" name=""/>
        <dsp:cNvSpPr/>
      </dsp:nvSpPr>
      <dsp:spPr>
        <a:xfrm>
          <a:off x="2515223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2. Descriptive Analysis</a:t>
          </a:r>
        </a:p>
      </dsp:txBody>
      <dsp:txXfrm>
        <a:off x="3073097" y="276207"/>
        <a:ext cx="1673621" cy="1115747"/>
      </dsp:txXfrm>
    </dsp:sp>
    <dsp:sp modelId="{3CC20E6E-FAB4-3141-B43D-24B922A0A454}">
      <dsp:nvSpPr>
        <dsp:cNvPr id="0" name=""/>
        <dsp:cNvSpPr/>
      </dsp:nvSpPr>
      <dsp:spPr>
        <a:xfrm>
          <a:off x="5025655" y="276207"/>
          <a:ext cx="2789368" cy="1115747"/>
        </a:xfrm>
        <a:prstGeom prst="chevr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3. Data Segmentation</a:t>
          </a:r>
        </a:p>
      </dsp:txBody>
      <dsp:txXfrm>
        <a:off x="5583529" y="276207"/>
        <a:ext cx="1673621" cy="1115747"/>
      </dsp:txXfrm>
    </dsp:sp>
    <dsp:sp modelId="{66FFF8A4-F502-5B45-AD84-CC1CDDF04E30}">
      <dsp:nvSpPr>
        <dsp:cNvPr id="0" name=""/>
        <dsp:cNvSpPr/>
      </dsp:nvSpPr>
      <dsp:spPr>
        <a:xfrm>
          <a:off x="7536087" y="276207"/>
          <a:ext cx="2789368" cy="1115747"/>
        </a:xfrm>
        <a:prstGeom prst="chevron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4. Classification Model</a:t>
          </a:r>
        </a:p>
      </dsp:txBody>
      <dsp:txXfrm>
        <a:off x="8093961" y="276207"/>
        <a:ext cx="1673621" cy="1115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50E0C-0EF6-3E42-9DDF-762B76AF04EC}" type="datetimeFigureOut">
              <a:t>17/2/2020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31E3C-0EBE-9D48-AC03-B1147DD2D0C6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50936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8382B-265F-4047-AE00-0D1408FCC52A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4524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D75E432-D849-49F1-A4D9-DE1A3D234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9297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808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226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771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865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524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138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658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9620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1879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990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489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170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020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87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366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981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8838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 err="1"/>
              <a:t>Crash</a:t>
            </a:r>
            <a:r>
              <a:rPr lang="es-EC" dirty="0"/>
              <a:t> </a:t>
            </a:r>
            <a:r>
              <a:rPr lang="es-EC" dirty="0" err="1"/>
              <a:t>Alert</a:t>
            </a:r>
            <a:r>
              <a:rPr lang="es-EC" dirty="0"/>
              <a:t> 2.5 en funcionamiento desde Marzo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20B7ED-D15C-42BF-8267-57AB8B242A80}" type="slidenum">
              <a:rPr lang="es-ES" altLang="en-US" smtClean="0"/>
              <a:pPr>
                <a:defRPr/>
              </a:pPr>
              <a:t>32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18607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965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F2277C6-5490-475C-B9EA-6F24C0B06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52421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624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4145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489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15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97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67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dirty="0" err="1"/>
              <a:t>Crash</a:t>
            </a:r>
            <a:r>
              <a:rPr lang="es-EC" dirty="0"/>
              <a:t> </a:t>
            </a:r>
            <a:r>
              <a:rPr lang="es-EC" dirty="0" err="1"/>
              <a:t>Alert</a:t>
            </a:r>
            <a:r>
              <a:rPr lang="es-EC" dirty="0"/>
              <a:t> 2.5 en funcionamiento desde Marzo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20B7ED-D15C-42BF-8267-57AB8B242A80}" type="slidenum">
              <a:rPr lang="es-ES" altLang="en-US" smtClean="0"/>
              <a:pPr>
                <a:defRPr/>
              </a:pPr>
              <a:t>7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159876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911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38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0BE5-E369-3840-A048-24192EA03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41400-51DC-E546-951B-6CBB216AC7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7D034-48E7-9A4D-804E-B49C980BE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15E01-3888-40E6-89DC-83E81B21117D}" type="datetime1">
              <a:rPr lang="es-EC" smtClean="0"/>
              <a:t>17/2/2020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0F1CF-A0DD-444C-8BD5-695D9B80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E4C99-5594-8E4B-A31F-D8B0E1D7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30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712D-6FDC-0B4D-993F-7C6125FB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A05D35-F67C-5C4F-8897-7CE800857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4C40-6554-0F4F-BFFF-2A8D71B48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D3967-E1E1-44A4-AC56-B7756A1962AC}" type="datetime1">
              <a:rPr lang="es-EC" smtClean="0"/>
              <a:t>17/2/2020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8C78F-F99D-7844-90AB-CBABD9E6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4A72D-B7EE-B344-9CDF-AFC4AE21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1654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8D313C-942E-FD43-B485-0818224948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AC45F-A3F3-934A-98B4-A43ADEEC4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164E6-4FD2-534F-B4D1-813E9BF03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D30BC-7967-41E7-AF57-F4688FB47E6A}" type="datetime1">
              <a:rPr lang="es-EC" smtClean="0"/>
              <a:t>17/2/2020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55367-74CA-DE4B-B43E-9F542267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49B25-3731-FD41-AF40-696CA5A6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98258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2 - Title slide log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cover-wallpaper.jpg"/>
          <p:cNvPicPr>
            <a:picLocks noChangeAspect="1"/>
          </p:cNvPicPr>
          <p:nvPr userDrawn="1"/>
        </p:nvPicPr>
        <p:blipFill>
          <a:blip r:embed="rId2" cstate="print"/>
          <a:srcRect b="13901"/>
          <a:stretch>
            <a:fillRect/>
          </a:stretch>
        </p:blipFill>
        <p:spPr bwMode="auto">
          <a:xfrm>
            <a:off x="0" y="0"/>
            <a:ext cx="12192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 userDrawn="1"/>
        </p:nvSpPr>
        <p:spPr>
          <a:xfrm>
            <a:off x="0" y="1"/>
            <a:ext cx="12192000" cy="3657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pic>
        <p:nvPicPr>
          <p:cNvPr id="10" name="Picture 46" descr="blue-tri-color-logo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62734" y="6419850"/>
            <a:ext cx="840317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1103" y="3663565"/>
            <a:ext cx="11254063" cy="338328"/>
          </a:xfrm>
        </p:spPr>
        <p:txBody>
          <a:bodyPr/>
          <a:lstStyle>
            <a:lvl1pPr marL="0" indent="0">
              <a:spcBef>
                <a:spcPts val="1320"/>
              </a:spcBef>
              <a:buNone/>
              <a:defRPr sz="2200">
                <a:solidFill>
                  <a:schemeClr val="tx1"/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87681" y="5166360"/>
            <a:ext cx="11217487" cy="36576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26720" y="2975743"/>
            <a:ext cx="11289048" cy="677108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258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641B-78B8-E54C-9F0B-3C0AF05F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66876-F35B-374C-974B-B903655F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964B4-188B-844F-9A40-1F40DE81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A3C9F-6D25-4C25-9AC7-E61C457AF4D3}" type="datetime1">
              <a:rPr lang="es-EC" smtClean="0"/>
              <a:t>17/2/2020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7F0C8-2D25-224C-BB78-A47E30AD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22F77-AAFB-9042-8995-523006C8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40848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F53D-0D5F-BA41-91CD-8B97A484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2C23DD-8A56-394E-BC64-3FF7D7851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CE0F9-9363-364E-B59F-72A98F476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C35B3-AEAA-4E28-8838-3A6F8DFC72D6}" type="datetime1">
              <a:rPr lang="es-EC" smtClean="0"/>
              <a:t>17/2/2020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71306-1220-734C-97EF-50F3BADD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C11C7-4A80-7347-8174-F089D747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12666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6B0E-E139-E446-B729-2F7987F90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A1D17-A358-C145-8C40-E4CC06257D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93AB1-10AD-2845-B8D6-E81B1495C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68F65-281F-7F4B-9D20-1FF31D60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B42C4-4843-435C-BE81-6065BFB7B516}" type="datetime1">
              <a:rPr lang="es-EC" smtClean="0"/>
              <a:t>17/2/2020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7E615-221C-5244-B335-FD94525BA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BE3CB-BFCA-6541-BF2E-B57BB3C5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3027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45AB-E544-6846-B092-54F29996D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9B723-B6AE-BB4F-B527-47236F051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E1353D-C821-E945-9E26-755CEDF22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BF6828-E8C1-4846-8AA5-26F824108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67744-1A4A-E647-9F4B-321E3759F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C68BB6-8C0B-5E43-92AE-20C51C7D1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2D298-F4AB-4AC5-A297-C20FED87771B}" type="datetime1">
              <a:rPr lang="es-EC" smtClean="0"/>
              <a:t>17/2/2020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C2F2BE-4E2D-214C-BFAD-9100A07D3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D2449B-B822-AC42-B166-77231B6F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2158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55BE-85BE-1548-BDD5-4640F51E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A24E6-7DF8-A940-BF34-F4701071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8AAFB-5288-425E-8E33-F71F9E70F3D8}" type="datetime1">
              <a:rPr lang="es-EC" smtClean="0"/>
              <a:t>17/2/2020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21DF4-D8D2-364D-A311-96252BF9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A17E7-B2F5-6448-82A6-03C3B1A7D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4101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87C1D-8853-4F4E-8669-6662B9B2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C5729-FCD6-4AC3-98E4-E4F12E65C076}" type="datetime1">
              <a:rPr lang="es-EC" smtClean="0"/>
              <a:t>17/2/2020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8FAD5-8724-F34D-B629-4419A068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8B453-C8BA-A147-BC7B-20775E91F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0540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5C0D1-603D-D34D-B9F1-B50F3386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84BE-3383-0149-BCCB-CA3262BC4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467DE-3B17-284B-AA9D-DB318F2A0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4DDAC-153D-7040-950B-8AE26DAD8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5E3C-4B0F-4121-A8A8-21C89781B444}" type="datetime1">
              <a:rPr lang="es-EC" smtClean="0"/>
              <a:t>17/2/2020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978844-DD99-1B43-90F3-FED62AC86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951C0-E443-1245-BA16-C294163D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518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C83F6-3F40-A541-BE58-B9077498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18F57-0895-204C-93FD-EFE779BA9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23493-0AC5-574A-83FC-8C33A9DFB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3651B-8C21-ED46-AEB7-37098590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B236A-979C-40BE-9D60-D077901EABD4}" type="datetime1">
              <a:rPr lang="es-EC" smtClean="0"/>
              <a:t>17/2/2020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B8ECC-32E7-AA47-AC09-25F6950E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0D3F7-60CC-5642-95E8-4A529492A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2876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8868A9-27EA-434B-AFFD-7B8CD9D2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21A5A-2F6A-9F45-BAC8-9F965152F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5C056-961A-8C4E-9C6E-A9A0172F7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F88DD-16EE-41E5-9CC2-91565B7F9CCB}" type="datetime1">
              <a:rPr lang="es-EC" smtClean="0"/>
              <a:t>17/2/2020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8C9AE-1BE1-AC4D-8541-DC22ADB85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260A2-E080-2E4C-B3CE-2BC299087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30A6D6-E73F-E14C-8B6C-83CCDF3CD7A2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9489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diagramDrawing" Target="../diagrams/drawing10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10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vmlDrawing" Target="../drawings/vmlDrawing10.v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9.xml"/><Relationship Id="rId15" Type="http://schemas.openxmlformats.org/officeDocument/2006/relationships/image" Target="../media/image4.emf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9.xml"/><Relationship Id="rId9" Type="http://schemas.openxmlformats.org/officeDocument/2006/relationships/diagramData" Target="../diagrams/data10.xml"/><Relationship Id="rId1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1.xml"/><Relationship Id="rId10" Type="http://schemas.openxmlformats.org/officeDocument/2006/relationships/image" Target="../media/image4.emf"/><Relationship Id="rId4" Type="http://schemas.openxmlformats.org/officeDocument/2006/relationships/diagramData" Target="../diagrams/data11.xml"/><Relationship Id="rId9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0.bin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microsoft.com/office/2007/relationships/diagramDrawing" Target="../diagrams/drawing13.xml"/><Relationship Id="rId3" Type="http://schemas.openxmlformats.org/officeDocument/2006/relationships/notesSlide" Target="../notesSlides/notesSlide26.xml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vmlDrawing" Target="../drawings/vmlDrawing25.v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3.xml"/><Relationship Id="rId5" Type="http://schemas.openxmlformats.org/officeDocument/2006/relationships/diagramLayout" Target="../diagrams/layout12.xml"/><Relationship Id="rId15" Type="http://schemas.openxmlformats.org/officeDocument/2006/relationships/image" Target="../media/image4.emf"/><Relationship Id="rId10" Type="http://schemas.openxmlformats.org/officeDocument/2006/relationships/diagramLayout" Target="../diagrams/layout13.xml"/><Relationship Id="rId4" Type="http://schemas.openxmlformats.org/officeDocument/2006/relationships/diagramData" Target="../diagrams/data12.xml"/><Relationship Id="rId9" Type="http://schemas.openxmlformats.org/officeDocument/2006/relationships/diagramData" Target="../diagrams/data13.xml"/><Relationship Id="rId1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5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diagramColors" Target="../diagrams/colors14.xml"/><Relationship Id="rId11" Type="http://schemas.openxmlformats.org/officeDocument/2006/relationships/oleObject" Target="../embeddings/oleObject21.bin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33.svg"/><Relationship Id="rId4" Type="http://schemas.openxmlformats.org/officeDocument/2006/relationships/diagramLayout" Target="../diagrams/layout14.xml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oleObject" Target="../embeddings/oleObject22.bin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3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.bin"/><Relationship Id="rId5" Type="http://schemas.openxmlformats.org/officeDocument/2006/relationships/hyperlink" Target="http://robertkaplinsky.com/content-and-language-objectives-using-the-standards-for-mathematical-practice/" TargetMode="Externa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9.png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notesSlide" Target="../notesSlides/notesSlide27.xml"/><Relationship Id="rId7" Type="http://schemas.openxmlformats.org/officeDocument/2006/relationships/diagramColors" Target="../diagrams/colors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4.emf"/><Relationship Id="rId4" Type="http://schemas.openxmlformats.org/officeDocument/2006/relationships/diagramData" Target="../diagrams/data15.xml"/><Relationship Id="rId9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6.bin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microsoft.com/office/2007/relationships/diagramDrawing" Target="../diagrams/drawing17.xml"/><Relationship Id="rId3" Type="http://schemas.openxmlformats.org/officeDocument/2006/relationships/notesSlide" Target="../notesSlides/notesSlide28.xml"/><Relationship Id="rId7" Type="http://schemas.openxmlformats.org/officeDocument/2006/relationships/diagramColors" Target="../diagrams/colors16.xml"/><Relationship Id="rId12" Type="http://schemas.openxmlformats.org/officeDocument/2006/relationships/diagramColors" Target="../diagrams/colors17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vmlDrawing" Target="../drawings/vmlDrawing33.vml"/><Relationship Id="rId6" Type="http://schemas.openxmlformats.org/officeDocument/2006/relationships/diagramQuickStyle" Target="../diagrams/quickStyle16.xml"/><Relationship Id="rId11" Type="http://schemas.openxmlformats.org/officeDocument/2006/relationships/diagramQuickStyle" Target="../diagrams/quickStyle17.xml"/><Relationship Id="rId5" Type="http://schemas.openxmlformats.org/officeDocument/2006/relationships/diagramLayout" Target="../diagrams/layout16.xml"/><Relationship Id="rId15" Type="http://schemas.openxmlformats.org/officeDocument/2006/relationships/image" Target="../media/image4.emf"/><Relationship Id="rId10" Type="http://schemas.openxmlformats.org/officeDocument/2006/relationships/diagramLayout" Target="../diagrams/layout17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17.xml"/><Relationship Id="rId1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microsoft.com/office/2007/relationships/diagramDrawing" Target="../diagrams/drawing19.xml"/><Relationship Id="rId3" Type="http://schemas.openxmlformats.org/officeDocument/2006/relationships/notesSlide" Target="../notesSlides/notesSlide29.xml"/><Relationship Id="rId7" Type="http://schemas.openxmlformats.org/officeDocument/2006/relationships/diagramColors" Target="../diagrams/colors18.xml"/><Relationship Id="rId12" Type="http://schemas.openxmlformats.org/officeDocument/2006/relationships/diagramColors" Target="../diagrams/colors19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vmlDrawing" Target="../drawings/vmlDrawing35.vml"/><Relationship Id="rId6" Type="http://schemas.openxmlformats.org/officeDocument/2006/relationships/diagramQuickStyle" Target="../diagrams/quickStyle18.xml"/><Relationship Id="rId11" Type="http://schemas.openxmlformats.org/officeDocument/2006/relationships/diagramQuickStyle" Target="../diagrams/quickStyle19.xml"/><Relationship Id="rId5" Type="http://schemas.openxmlformats.org/officeDocument/2006/relationships/diagramLayout" Target="../diagrams/layout18.xml"/><Relationship Id="rId15" Type="http://schemas.openxmlformats.org/officeDocument/2006/relationships/image" Target="../media/image4.emf"/><Relationship Id="rId10" Type="http://schemas.openxmlformats.org/officeDocument/2006/relationships/diagramLayout" Target="../diagrams/layout19.xml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Relationship Id="rId1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58.jp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59.jp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vmlDrawing" Target="../drawings/vmlDrawing3.v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4.emf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oleObject" Target="../embeddings/oleObject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60.jp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13" Type="http://schemas.microsoft.com/office/2007/relationships/diagramDrawing" Target="../diagrams/drawing21.xml"/><Relationship Id="rId3" Type="http://schemas.openxmlformats.org/officeDocument/2006/relationships/notesSlide" Target="../notesSlides/notesSlide30.xml"/><Relationship Id="rId7" Type="http://schemas.openxmlformats.org/officeDocument/2006/relationships/diagramColors" Target="../diagrams/colors20.xml"/><Relationship Id="rId12" Type="http://schemas.openxmlformats.org/officeDocument/2006/relationships/diagramColors" Target="../diagrams/colors2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vmlDrawing" Target="../drawings/vmlDrawing40.vml"/><Relationship Id="rId6" Type="http://schemas.openxmlformats.org/officeDocument/2006/relationships/diagramQuickStyle" Target="../diagrams/quickStyle20.xml"/><Relationship Id="rId11" Type="http://schemas.openxmlformats.org/officeDocument/2006/relationships/diagramQuickStyle" Target="../diagrams/quickStyle21.xml"/><Relationship Id="rId5" Type="http://schemas.openxmlformats.org/officeDocument/2006/relationships/diagramLayout" Target="../diagrams/layout20.xml"/><Relationship Id="rId15" Type="http://schemas.openxmlformats.org/officeDocument/2006/relationships/image" Target="../media/image4.emf"/><Relationship Id="rId10" Type="http://schemas.openxmlformats.org/officeDocument/2006/relationships/diagramLayout" Target="../diagrams/layout21.xml"/><Relationship Id="rId4" Type="http://schemas.openxmlformats.org/officeDocument/2006/relationships/diagramData" Target="../diagrams/data20.xml"/><Relationship Id="rId9" Type="http://schemas.openxmlformats.org/officeDocument/2006/relationships/diagramData" Target="../diagrams/data21.xml"/><Relationship Id="rId1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.emf"/><Relationship Id="rId3" Type="http://schemas.openxmlformats.org/officeDocument/2006/relationships/image" Target="../media/image61.png"/><Relationship Id="rId7" Type="http://schemas.openxmlformats.org/officeDocument/2006/relationships/image" Target="../media/image65.svg"/><Relationship Id="rId12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4.png"/><Relationship Id="rId11" Type="http://schemas.openxmlformats.org/officeDocument/2006/relationships/image" Target="../media/image69.svg"/><Relationship Id="rId5" Type="http://schemas.openxmlformats.org/officeDocument/2006/relationships/image" Target="../media/image63.sv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svg"/><Relationship Id="rId1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microsoft.com/office/2007/relationships/diagramDrawing" Target="../diagrams/drawing23.xml"/><Relationship Id="rId3" Type="http://schemas.openxmlformats.org/officeDocument/2006/relationships/notesSlide" Target="../notesSlides/notesSlide31.xml"/><Relationship Id="rId7" Type="http://schemas.openxmlformats.org/officeDocument/2006/relationships/diagramColors" Target="../diagrams/colors22.xml"/><Relationship Id="rId12" Type="http://schemas.openxmlformats.org/officeDocument/2006/relationships/diagramColors" Target="../diagrams/colors2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vmlDrawing" Target="../drawings/vmlDrawing42.vml"/><Relationship Id="rId6" Type="http://schemas.openxmlformats.org/officeDocument/2006/relationships/diagramQuickStyle" Target="../diagrams/quickStyle22.xml"/><Relationship Id="rId11" Type="http://schemas.openxmlformats.org/officeDocument/2006/relationships/diagramQuickStyle" Target="../diagrams/quickStyle23.xml"/><Relationship Id="rId5" Type="http://schemas.openxmlformats.org/officeDocument/2006/relationships/diagramLayout" Target="../diagrams/layout22.xml"/><Relationship Id="rId15" Type="http://schemas.openxmlformats.org/officeDocument/2006/relationships/image" Target="../media/image4.emf"/><Relationship Id="rId10" Type="http://schemas.openxmlformats.org/officeDocument/2006/relationships/diagramLayout" Target="../diagrams/layout23.xml"/><Relationship Id="rId4" Type="http://schemas.openxmlformats.org/officeDocument/2006/relationships/diagramData" Target="../diagrams/data22.xml"/><Relationship Id="rId9" Type="http://schemas.openxmlformats.org/officeDocument/2006/relationships/diagramData" Target="../diagrams/data23.xml"/><Relationship Id="rId14" Type="http://schemas.openxmlformats.org/officeDocument/2006/relationships/oleObject" Target="../embeddings/oleObject2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notesSlide" Target="../notesSlides/notesSlide5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vmlDrawing" Target="../drawings/vmlDrawing4.v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4.emf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microsoft.com/office/2007/relationships/diagramDrawing" Target="../diagrams/drawing6.xml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5.xml"/><Relationship Id="rId12" Type="http://schemas.openxmlformats.org/officeDocument/2006/relationships/diagramColors" Target="../diagrams/colors6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vmlDrawing" Target="../drawings/vmlDrawing6.vml"/><Relationship Id="rId6" Type="http://schemas.openxmlformats.org/officeDocument/2006/relationships/diagramQuickStyle" Target="../diagrams/quickStyle5.xml"/><Relationship Id="rId11" Type="http://schemas.openxmlformats.org/officeDocument/2006/relationships/diagramQuickStyle" Target="../diagrams/quickStyle6.xml"/><Relationship Id="rId5" Type="http://schemas.openxmlformats.org/officeDocument/2006/relationships/diagramLayout" Target="../diagrams/layout5.xml"/><Relationship Id="rId15" Type="http://schemas.openxmlformats.org/officeDocument/2006/relationships/image" Target="../media/image4.emf"/><Relationship Id="rId10" Type="http://schemas.openxmlformats.org/officeDocument/2006/relationships/diagramLayout" Target="../diagrams/layout6.xml"/><Relationship Id="rId4" Type="http://schemas.openxmlformats.org/officeDocument/2006/relationships/diagramData" Target="../diagrams/data5.xml"/><Relationship Id="rId9" Type="http://schemas.openxmlformats.org/officeDocument/2006/relationships/diagramData" Target="../diagrams/data6.xml"/><Relationship Id="rId1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vmlDrawing" Target="../drawings/vmlDrawing7.v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5" Type="http://schemas.openxmlformats.org/officeDocument/2006/relationships/image" Target="../media/image4.emf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Relationship Id="rId1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41CEA24-8518-4C08-A11E-B7E64FB31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4" name="Title 3"/>
          <p:cNvSpPr>
            <a:spLocks noGrp="1"/>
          </p:cNvSpPr>
          <p:nvPr>
            <p:ph type="title"/>
          </p:nvPr>
        </p:nvSpPr>
        <p:spPr bwMode="auto">
          <a:xfrm>
            <a:off x="4918515" y="1416581"/>
            <a:ext cx="6092786" cy="2127287"/>
          </a:xfrm>
        </p:spPr>
        <p:txBody>
          <a:bodyPr vert="horz" lIns="91440" tIns="45720" rIns="91440" bIns="45720" numCol="1" rtlCol="0" anchor="b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3700" b="1" kern="1200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Seguros</a:t>
            </a:r>
            <a:r>
              <a:rPr lang="en-US" sz="3700" b="1" kern="1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sz="3700" b="1" kern="1200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Equinoccial</a:t>
            </a:r>
            <a:br>
              <a:rPr lang="en-US" sz="3700" b="1" kern="1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en-US" sz="3700" b="1" kern="1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Auto </a:t>
            </a:r>
            <a:r>
              <a:rPr lang="en-US" sz="3700" b="1" kern="1200" dirty="0" err="1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Conectado</a:t>
            </a:r>
            <a:br>
              <a:rPr lang="en-US" sz="3700" b="1" kern="1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</a:br>
            <a:br>
              <a:rPr lang="en-US" sz="3700" b="1" kern="1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</a:br>
            <a:r>
              <a:rPr lang="en-US" sz="3700" b="1" kern="1200" dirty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Risk Model</a:t>
            </a:r>
            <a:b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60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18515" y="3764975"/>
            <a:ext cx="6092786" cy="21926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400" b="1" kern="1200" dirty="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February, 2020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AA74EAB-FD76-4F40-A962-CEADC3054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1425172"/>
            <a:ext cx="1469410" cy="469534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 descr="customer-dashboard">
            <a:extLst>
              <a:ext uri="{FF2B5EF4-FFF2-40B4-BE49-F238E27FC236}">
                <a16:creationId xmlns:a16="http://schemas.microsoft.com/office/drawing/2014/main" id="{73244774-3F5C-4A25-9193-255C0DACA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899" y="3538182"/>
            <a:ext cx="3756276" cy="257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32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n-US" b="1" kern="1200" dirty="0">
                <a:solidFill>
                  <a:schemeClr val="tx1"/>
                </a:solidFill>
                <a:ea typeface="+mn-ea"/>
              </a:rPr>
              <a:t>2. Descriptive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5E980-A367-FF45-9348-388F028DDB32}"/>
              </a:ext>
            </a:extLst>
          </p:cNvPr>
          <p:cNvSpPr txBox="1"/>
          <p:nvPr/>
        </p:nvSpPr>
        <p:spPr>
          <a:xfrm>
            <a:off x="653939" y="865322"/>
            <a:ext cx="683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b) Correspondence Analysis for geographic variables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2DB48-E2E4-C245-A5C9-93E2DEA02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6" y="1380632"/>
            <a:ext cx="9804400" cy="43429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13AAD-B10C-4C3C-AA88-13DB59594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10</a:t>
            </a:fld>
            <a:endParaRPr lang="es-EC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33AFF6-6CBF-4B3E-8998-6EBAB8C6703C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5CA469BD-9207-4B2C-A2FA-E59E116FAE0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9" r:id="rId5" imgW="1028395" imgH="313944" progId="">
                    <p:embed/>
                  </p:oleObj>
                </mc:Choice>
                <mc:Fallback>
                  <p:oleObj r:id="rId5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7FC925F-617F-43FF-85DF-2348C20C2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D3AA71-6A20-4D97-A514-917E84D2D390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107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Steps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0EF921-CA68-7C45-8393-BD6C25E96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361060"/>
              </p:ext>
            </p:extLst>
          </p:nvPr>
        </p:nvGraphicFramePr>
        <p:xfrm>
          <a:off x="930876" y="2077758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F0C77D-3A47-F548-BB89-A72F47547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484609"/>
              </p:ext>
            </p:extLst>
          </p:nvPr>
        </p:nvGraphicFramePr>
        <p:xfrm>
          <a:off x="930876" y="3745920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4EF6689-794B-4AD0-B9B3-AD83937D5A17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2F627A51-E1A4-4ED3-9B99-4BD1EA12F1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596" r:id="rId14" imgW="1028395" imgH="313944" progId="">
                    <p:embed/>
                  </p:oleObj>
                </mc:Choice>
                <mc:Fallback>
                  <p:oleObj r:id="rId1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23E5F-A2E1-4207-ACBB-FF9443779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A02B5-CBB0-4A03-A61C-E93905E221B9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15C15-F302-4935-8ECC-7FD1BF8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11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77416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10084645" cy="498475"/>
          </a:xfrm>
        </p:spPr>
        <p:txBody>
          <a:bodyPr>
            <a:noAutofit/>
          </a:bodyPr>
          <a:lstStyle/>
          <a:p>
            <a:pPr>
              <a:buClr>
                <a:schemeClr val="accent2"/>
              </a:buClr>
              <a:defRPr/>
            </a:pPr>
            <a:r>
              <a:rPr lang="es-EC" sz="4000" b="1" dirty="0">
                <a:ea typeface="+mn-ea"/>
              </a:rPr>
              <a:t>3</a:t>
            </a:r>
            <a:r>
              <a:rPr lang="es-EC" sz="4000" b="1" kern="1200" dirty="0">
                <a:solidFill>
                  <a:schemeClr val="tx1"/>
                </a:solidFill>
                <a:ea typeface="+mn-ea"/>
              </a:rPr>
              <a:t>. </a:t>
            </a:r>
            <a:r>
              <a:rPr lang="en-US" sz="4000" b="1" dirty="0"/>
              <a:t>Data Segmentation</a:t>
            </a:r>
            <a:endParaRPr lang="es-EC" sz="4000" b="1" kern="12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011AE-7786-1644-98BA-F0C76629C42F}"/>
              </a:ext>
            </a:extLst>
          </p:cNvPr>
          <p:cNvSpPr txBox="1"/>
          <p:nvPr/>
        </p:nvSpPr>
        <p:spPr>
          <a:xfrm>
            <a:off x="562654" y="869012"/>
            <a:ext cx="8460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Software: IBM SPSS Statistics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Dimensionality Reduction: Principal Component Analysis (PCA)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Clustering Algorithm: Two-Step Cluster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BCF517-ABEC-7A4F-B525-5F7993A2B3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137201"/>
              </p:ext>
            </p:extLst>
          </p:nvPr>
        </p:nvGraphicFramePr>
        <p:xfrm>
          <a:off x="1859220" y="2543466"/>
          <a:ext cx="7068456" cy="4067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657F8B2-F51C-FF4C-9E46-5742ECC0AAFF}"/>
              </a:ext>
            </a:extLst>
          </p:cNvPr>
          <p:cNvSpPr txBox="1"/>
          <p:nvPr/>
        </p:nvSpPr>
        <p:spPr>
          <a:xfrm>
            <a:off x="1859220" y="2312633"/>
            <a:ext cx="342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 </a:t>
            </a:r>
            <a:r>
              <a:rPr lang="en-US" sz="2400" b="1" dirty="0" err="1"/>
              <a:t>leves</a:t>
            </a:r>
            <a:r>
              <a:rPr lang="en-US" sz="2400" b="1" dirty="0"/>
              <a:t> of segmentation: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F8A0D-76CB-436F-B192-12370827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12</a:t>
            </a:fld>
            <a:endParaRPr lang="es-EC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E10538-2C5C-4F11-9A24-2721B387C4AC}"/>
              </a:ext>
            </a:extLst>
          </p:cNvPr>
          <p:cNvGrpSpPr/>
          <p:nvPr/>
        </p:nvGrpSpPr>
        <p:grpSpPr>
          <a:xfrm>
            <a:off x="9297063" y="176823"/>
            <a:ext cx="2894937" cy="605905"/>
            <a:chOff x="8790244" y="102392"/>
            <a:chExt cx="2894937" cy="605905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054E1A2B-491B-4AF3-AA08-67EA13F78CA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8" r:id="rId9" imgW="1028395" imgH="313944" progId="">
                    <p:embed/>
                  </p:oleObj>
                </mc:Choice>
                <mc:Fallback>
                  <p:oleObj r:id="rId9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3528F3-B89B-4CE4-B7FB-8FAE5FA3B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5A75D0-A4FB-4177-A9C0-C08CE865096E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3159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F01AFE-36D5-A141-8EA1-34F5476D7E75}"/>
              </a:ext>
            </a:extLst>
          </p:cNvPr>
          <p:cNvSpPr txBox="1"/>
          <p:nvPr/>
        </p:nvSpPr>
        <p:spPr>
          <a:xfrm>
            <a:off x="116911" y="35867"/>
            <a:ext cx="4381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dirty="0" err="1"/>
              <a:t>Level</a:t>
            </a:r>
            <a:r>
              <a:rPr lang="es-EC" sz="2400" dirty="0"/>
              <a:t> 1 – </a:t>
            </a:r>
            <a:r>
              <a:rPr lang="es-EC" sz="2400" dirty="0" err="1"/>
              <a:t>Geographic</a:t>
            </a:r>
            <a:r>
              <a:rPr lang="es-EC" sz="2400" dirty="0"/>
              <a:t>: PCA </a:t>
            </a:r>
            <a:r>
              <a:rPr lang="es-EC" sz="2400" dirty="0" err="1"/>
              <a:t>Results</a:t>
            </a:r>
            <a:endParaRPr 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75352-7BE5-0C44-BE0A-79BD06491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920" y="1150316"/>
            <a:ext cx="5245625" cy="4706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DB91C-BAD9-408F-91D2-CA3927A8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13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9DE6CE-EBB5-4CA4-AAE4-9C588E937759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5F80C063-C607-4FDE-BB82-4112FCDD6C0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5" r:id="rId5" imgW="1028395" imgH="313944" progId="">
                    <p:embed/>
                  </p:oleObj>
                </mc:Choice>
                <mc:Fallback>
                  <p:oleObj r:id="rId5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876579-7FDF-4F88-A262-27A03406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699207-24C0-4445-A83D-92BD02C3D102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82CFC943-6785-4661-9A4F-D8A85FE4C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504263"/>
              </p:ext>
            </p:extLst>
          </p:nvPr>
        </p:nvGraphicFramePr>
        <p:xfrm>
          <a:off x="477520" y="1278380"/>
          <a:ext cx="5750560" cy="359842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631440">
                  <a:extLst>
                    <a:ext uri="{9D8B030D-6E8A-4147-A177-3AD203B41FA5}">
                      <a16:colId xmlns:a16="http://schemas.microsoft.com/office/drawing/2014/main" val="2324519245"/>
                    </a:ext>
                  </a:extLst>
                </a:gridCol>
                <a:gridCol w="3119120">
                  <a:extLst>
                    <a:ext uri="{9D8B030D-6E8A-4147-A177-3AD203B41FA5}">
                      <a16:colId xmlns:a16="http://schemas.microsoft.com/office/drawing/2014/main" val="1372966058"/>
                    </a:ext>
                  </a:extLst>
                </a:gridCol>
              </a:tblGrid>
              <a:tr h="321288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/>
                        <a:t>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285390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sz="1400" b="1" noProof="0" dirty="0" err="1"/>
                        <a:t>PCT_Guayas_y_alr_dist</a:t>
                      </a:r>
                      <a:endParaRPr lang="en-US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Percentage of kilometers driven on Guayas group.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155091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sz="1400" b="1" noProof="0" dirty="0" err="1"/>
                        <a:t>PRCNTIL_POS_Guayas_y_alr_dist</a:t>
                      </a:r>
                      <a:endParaRPr lang="en-US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Percentile of kilometers driven on Guayas group.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405016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sz="1400" b="1" noProof="0" dirty="0" err="1"/>
                        <a:t>PCT_Pich_y_alr_dist</a:t>
                      </a:r>
                      <a:endParaRPr lang="en-US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Percentage of kilometers driven on Pichincha group.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355309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sz="1400" b="1" noProof="0" dirty="0" err="1"/>
                        <a:t>PRCNTIL_POS_Pich_y_alr_dist</a:t>
                      </a:r>
                      <a:endParaRPr lang="en-US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noProof="0" dirty="0"/>
                        <a:t>Percentile of kilometers driven on Pichincha group.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936310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sz="1400" b="1" noProof="0" dirty="0" err="1"/>
                        <a:t>PCT_Otras_dist</a:t>
                      </a:r>
                      <a:endParaRPr lang="en-US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Percentage of kilometers driven on </a:t>
                      </a:r>
                      <a:r>
                        <a:rPr lang="en-US" sz="1400" noProof="0" dirty="0" err="1"/>
                        <a:t>Otras</a:t>
                      </a:r>
                      <a:r>
                        <a:rPr lang="en-US" sz="1400" noProof="0" dirty="0"/>
                        <a:t> group.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787969"/>
                  </a:ext>
                </a:extLst>
              </a:tr>
              <a:tr h="546189">
                <a:tc>
                  <a:txBody>
                    <a:bodyPr/>
                    <a:lstStyle/>
                    <a:p>
                      <a:r>
                        <a:rPr lang="en-US" sz="1400" b="1" noProof="0" dirty="0" err="1"/>
                        <a:t>PRCNTIL_POS_Otras_dist</a:t>
                      </a:r>
                      <a:endParaRPr lang="en-US" sz="1400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Percentile of kilometers driven on </a:t>
                      </a:r>
                      <a:r>
                        <a:rPr lang="en-US" sz="1400" noProof="0" dirty="0" err="1"/>
                        <a:t>Otras</a:t>
                      </a:r>
                      <a:r>
                        <a:rPr lang="en-US" sz="1400" noProof="0" dirty="0"/>
                        <a:t> group.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53347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1F578FF-0C46-4CC5-8D6D-BC41C5CC433A}"/>
              </a:ext>
            </a:extLst>
          </p:cNvPr>
          <p:cNvSpPr txBox="1"/>
          <p:nvPr/>
        </p:nvSpPr>
        <p:spPr>
          <a:xfrm>
            <a:off x="721360" y="531368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variables marked with an “x” were selected for the clustering part.</a:t>
            </a:r>
          </a:p>
        </p:txBody>
      </p:sp>
    </p:spTree>
    <p:extLst>
      <p:ext uri="{BB962C8B-B14F-4D97-AF65-F5344CB8AC3E}">
        <p14:creationId xmlns:p14="http://schemas.microsoft.com/office/powerpoint/2010/main" val="55655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0AB17E-E737-0E4C-99C3-A6FF09BAD4D4}"/>
              </a:ext>
            </a:extLst>
          </p:cNvPr>
          <p:cNvSpPr txBox="1"/>
          <p:nvPr/>
        </p:nvSpPr>
        <p:spPr>
          <a:xfrm>
            <a:off x="183413" y="18549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176468-B633-F24D-A596-D34F10CEFF56}"/>
              </a:ext>
            </a:extLst>
          </p:cNvPr>
          <p:cNvGrpSpPr/>
          <p:nvPr/>
        </p:nvGrpSpPr>
        <p:grpSpPr>
          <a:xfrm>
            <a:off x="2152650" y="987483"/>
            <a:ext cx="7886700" cy="5448300"/>
            <a:chOff x="2152650" y="987483"/>
            <a:chExt cx="7886700" cy="5448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468ACE-26F6-7846-8710-81DCAE220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2650" y="987483"/>
              <a:ext cx="7886700" cy="5448300"/>
            </a:xfrm>
            <a:prstGeom prst="rect">
              <a:avLst/>
            </a:prstGeom>
            <a:noFill/>
            <a:ln>
              <a:solidFill>
                <a:schemeClr val="accent3">
                  <a:shade val="80000"/>
                  <a:hueOff val="0"/>
                  <a:satOff val="0"/>
                  <a:lumOff val="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338F7B-FEF5-7B47-84F3-8C5F51681239}"/>
                </a:ext>
              </a:extLst>
            </p:cNvPr>
            <p:cNvSpPr txBox="1"/>
            <p:nvPr/>
          </p:nvSpPr>
          <p:spPr>
            <a:xfrm>
              <a:off x="7681411" y="1486255"/>
              <a:ext cx="16145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x-none" sz="1000">
                  <a:solidFill>
                    <a:schemeClr val="bg1">
                      <a:lumMod val="50000"/>
                    </a:schemeClr>
                  </a:solidFill>
                </a:rPr>
                <a:t>Guayas y sus alrededores</a:t>
              </a:r>
            </a:p>
            <a:p>
              <a:r>
                <a:rPr lang="x-none" sz="1000">
                  <a:solidFill>
                    <a:schemeClr val="bg1">
                      <a:lumMod val="50000"/>
                    </a:schemeClr>
                  </a:solidFill>
                </a:rPr>
                <a:t>Pichincha y sus alrededores</a:t>
              </a:r>
            </a:p>
            <a:p>
              <a:r>
                <a:rPr lang="x-none" sz="1000">
                  <a:solidFill>
                    <a:schemeClr val="bg1">
                      <a:lumMod val="50000"/>
                    </a:schemeClr>
                  </a:solidFill>
                </a:rPr>
                <a:t>Otros y sus alrededores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2F739-ECE2-478B-9203-608D8E2D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14</a:t>
            </a:fld>
            <a:endParaRPr lang="es-EC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8EBE571-A158-4A0C-A34A-8B524724E420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308E0BCF-2238-447F-8386-30633B541D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6" r:id="rId5" imgW="1028395" imgH="313944" progId="">
                    <p:embed/>
                  </p:oleObj>
                </mc:Choice>
                <mc:Fallback>
                  <p:oleObj r:id="rId5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69B875-B71E-4F87-8BE6-25E9F1CA3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CF7751-D196-4AA4-8B36-7CCF3BB71ED2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A474C1-C404-4C73-B02E-F7764814E3F1}"/>
              </a:ext>
            </a:extLst>
          </p:cNvPr>
          <p:cNvSpPr txBox="1"/>
          <p:nvPr/>
        </p:nvSpPr>
        <p:spPr>
          <a:xfrm>
            <a:off x="275778" y="262179"/>
            <a:ext cx="4990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2400" dirty="0" err="1"/>
              <a:t>Level</a:t>
            </a:r>
            <a:r>
              <a:rPr lang="es-EC" sz="2400" dirty="0"/>
              <a:t> 1 – </a:t>
            </a:r>
            <a:r>
              <a:rPr lang="es-EC" sz="2400" dirty="0" err="1"/>
              <a:t>Geographic</a:t>
            </a:r>
            <a:r>
              <a:rPr lang="es-EC" sz="2400" dirty="0"/>
              <a:t>: </a:t>
            </a:r>
            <a:r>
              <a:rPr lang="es-EC" sz="2400" dirty="0" err="1"/>
              <a:t>Two</a:t>
            </a:r>
            <a:r>
              <a:rPr lang="es-EC" sz="2400" dirty="0"/>
              <a:t>-Step </a:t>
            </a:r>
            <a:r>
              <a:rPr lang="es-EC" sz="2400" dirty="0" err="1"/>
              <a:t>results</a:t>
            </a:r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val="424588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59ACE8F-B54C-AB48-AF86-A73718580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823255"/>
              </p:ext>
            </p:extLst>
          </p:nvPr>
        </p:nvGraphicFramePr>
        <p:xfrm>
          <a:off x="3241508" y="2402175"/>
          <a:ext cx="5708983" cy="4270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2D4D0-71B0-4D1E-9BA7-0E64B3EA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15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D8574E-7215-4B7F-94C8-AF90F7458F37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8F7E2C26-1AB3-4315-B652-FAC3E88D20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1" r:id="rId5" imgW="1028395" imgH="313944" progId="">
                    <p:embed/>
                  </p:oleObj>
                </mc:Choice>
                <mc:Fallback>
                  <p:oleObj r:id="rId5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C2FA39-3D77-4720-B6B0-E01D845E8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2194E0-E1D0-4F71-9903-770FA2F3FEBB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77E053E-4A07-4AD7-B897-4927FF2698F3}"/>
              </a:ext>
            </a:extLst>
          </p:cNvPr>
          <p:cNvSpPr txBox="1"/>
          <p:nvPr/>
        </p:nvSpPr>
        <p:spPr>
          <a:xfrm>
            <a:off x="275778" y="262179"/>
            <a:ext cx="5409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Level 1 – Geographic: Cluster composition</a:t>
            </a:r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7B095176-CC94-4CE1-B08B-B9DD34491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0468"/>
              </p:ext>
            </p:extLst>
          </p:nvPr>
        </p:nvGraphicFramePr>
        <p:xfrm>
          <a:off x="3315873" y="1082004"/>
          <a:ext cx="55602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2184">
                  <a:extLst>
                    <a:ext uri="{9D8B030D-6E8A-4147-A177-3AD203B41FA5}">
                      <a16:colId xmlns:a16="http://schemas.microsoft.com/office/drawing/2014/main" val="3284197152"/>
                    </a:ext>
                  </a:extLst>
                </a:gridCol>
                <a:gridCol w="2010537">
                  <a:extLst>
                    <a:ext uri="{9D8B030D-6E8A-4147-A177-3AD203B41FA5}">
                      <a16:colId xmlns:a16="http://schemas.microsoft.com/office/drawing/2014/main" val="3762464182"/>
                    </a:ext>
                  </a:extLst>
                </a:gridCol>
                <a:gridCol w="1827530">
                  <a:extLst>
                    <a:ext uri="{9D8B030D-6E8A-4147-A177-3AD203B41FA5}">
                      <a16:colId xmlns:a16="http://schemas.microsoft.com/office/drawing/2014/main" val="922561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Cluster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Number of devices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Geographic Zone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80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2446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Guayas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4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4295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Pichincha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44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dirty="0"/>
                        <a:t>Otros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077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8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F01AFE-36D5-A141-8EA1-34F5476D7E75}"/>
              </a:ext>
            </a:extLst>
          </p:cNvPr>
          <p:cNvSpPr txBox="1"/>
          <p:nvPr/>
        </p:nvSpPr>
        <p:spPr>
          <a:xfrm>
            <a:off x="116911" y="35867"/>
            <a:ext cx="2144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/>
              <a:t>Level</a:t>
            </a:r>
            <a:r>
              <a:rPr lang="es-ES" sz="2400" b="1" dirty="0"/>
              <a:t> 2: Guayas</a:t>
            </a:r>
            <a:endParaRPr lang="x-non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8CBDFD-670B-5B47-913B-73C944AE4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545" y="266699"/>
            <a:ext cx="6654800" cy="107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61AFB9-58F5-894A-BA6C-DD3161251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852" y="1611279"/>
            <a:ext cx="7148295" cy="5144329"/>
          </a:xfrm>
          <a:prstGeom prst="rect">
            <a:avLst/>
          </a:prstGeom>
          <a:ln>
            <a:solidFill>
              <a:schemeClr val="accent3">
                <a:shade val="80000"/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4FBA7F-7359-48BC-97E1-F2561FB34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16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22438D-B1AE-4548-B4CD-8B561EC992F8}"/>
              </a:ext>
            </a:extLst>
          </p:cNvPr>
          <p:cNvGrpSpPr/>
          <p:nvPr/>
        </p:nvGrpSpPr>
        <p:grpSpPr>
          <a:xfrm>
            <a:off x="9066698" y="102392"/>
            <a:ext cx="2894937" cy="605905"/>
            <a:chOff x="8790244" y="102392"/>
            <a:chExt cx="2894937" cy="605905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1D786193-51F4-4326-A43C-592270106C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4" r:id="rId6" imgW="1028395" imgH="313944" progId="">
                    <p:embed/>
                  </p:oleObj>
                </mc:Choice>
                <mc:Fallback>
                  <p:oleObj r:id="rId6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C7AEA0-F1A9-4272-9390-65D5A6E7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91F9BF-64C0-47B9-B203-C2C8727F4D3A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5712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F01AFE-36D5-A141-8EA1-34F5476D7E75}"/>
              </a:ext>
            </a:extLst>
          </p:cNvPr>
          <p:cNvSpPr txBox="1"/>
          <p:nvPr/>
        </p:nvSpPr>
        <p:spPr>
          <a:xfrm>
            <a:off x="116911" y="35867"/>
            <a:ext cx="2438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/>
              <a:t>Level</a:t>
            </a:r>
            <a:r>
              <a:rPr lang="es-ES" sz="2400" b="1" dirty="0"/>
              <a:t> 2: Pichincha</a:t>
            </a:r>
            <a:endParaRPr lang="x-non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2B44C7-BF7A-AC4D-AABF-7CEFD8876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731920"/>
            <a:ext cx="6654800" cy="107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C44D1-7ED9-214F-96E7-652D57E08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50" y="2283996"/>
            <a:ext cx="8191500" cy="4191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B4E73-C89D-414E-BD5C-F018E24B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17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E720D-8835-476F-B6D0-0252590176D3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F4804B66-5F35-42B8-B20B-9DC86B473DC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8" r:id="rId6" imgW="1028395" imgH="313944" progId="">
                    <p:embed/>
                  </p:oleObj>
                </mc:Choice>
                <mc:Fallback>
                  <p:oleObj r:id="rId6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12BB99-04BC-4089-85A5-82533AB8A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295360-0901-48CE-A13F-657754E864CE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58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F01AFE-36D5-A141-8EA1-34F5476D7E75}"/>
              </a:ext>
            </a:extLst>
          </p:cNvPr>
          <p:cNvSpPr txBox="1"/>
          <p:nvPr/>
        </p:nvSpPr>
        <p:spPr>
          <a:xfrm>
            <a:off x="116911" y="35867"/>
            <a:ext cx="193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/>
              <a:t>Level</a:t>
            </a:r>
            <a:r>
              <a:rPr lang="es-ES" sz="2400" b="1" dirty="0"/>
              <a:t> 2: Otros</a:t>
            </a:r>
            <a:endParaRPr lang="x-non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75F95-BE55-5341-B0B2-C672C88E3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786177"/>
            <a:ext cx="66548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155EF-67B6-F44E-8591-4E31FFFD1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0550" y="2509405"/>
            <a:ext cx="5930900" cy="3695700"/>
          </a:xfrm>
          <a:prstGeom prst="rect">
            <a:avLst/>
          </a:prstGeom>
          <a:ln>
            <a:solidFill>
              <a:schemeClr val="accent3">
                <a:shade val="80000"/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0123B-2DF3-4BF4-9A62-C6769B26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18</a:t>
            </a:fld>
            <a:endParaRPr lang="es-EC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5BC0DB-24E2-4D3E-A511-2C6184907A7D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A01F5D86-51B1-4AB8-B8AA-A6211E3955B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2" r:id="rId6" imgW="1028395" imgH="313944" progId="">
                    <p:embed/>
                  </p:oleObj>
                </mc:Choice>
                <mc:Fallback>
                  <p:oleObj r:id="rId6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0A701C-BE92-4632-97B8-7AD4007D0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A11B07-9EBC-4D5E-98F4-C543CBF4FDD8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79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F01AFE-36D5-A141-8EA1-34F5476D7E75}"/>
              </a:ext>
            </a:extLst>
          </p:cNvPr>
          <p:cNvSpPr txBox="1"/>
          <p:nvPr/>
        </p:nvSpPr>
        <p:spPr>
          <a:xfrm>
            <a:off x="116911" y="35867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/>
              <a:t>Level</a:t>
            </a:r>
            <a:r>
              <a:rPr lang="es-ES" sz="2400" b="1" dirty="0"/>
              <a:t> 3: Guayas - Alto</a:t>
            </a:r>
            <a:endParaRPr lang="x-non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65CE1-FEAF-6D42-9750-065217399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50" y="792018"/>
            <a:ext cx="6692900" cy="111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61503-C6BE-074C-BC9E-7830406FD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433" y="2104006"/>
            <a:ext cx="7187133" cy="4333163"/>
          </a:xfrm>
          <a:prstGeom prst="rect">
            <a:avLst/>
          </a:prstGeom>
          <a:ln>
            <a:solidFill>
              <a:schemeClr val="accent3">
                <a:shade val="80000"/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7EB3B-8F27-457B-833B-1F2BC503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19</a:t>
            </a:fld>
            <a:endParaRPr lang="es-EC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30EFCD-3FA5-49CB-8E3F-390719E23DD7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2E69E745-066D-4094-AB06-AA93819D8C7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6" r:id="rId6" imgW="1028395" imgH="313944" progId="">
                    <p:embed/>
                  </p:oleObj>
                </mc:Choice>
                <mc:Fallback>
                  <p:oleObj r:id="rId6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C54C50-0E1B-4AA7-8C05-8296C4F0B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1A785B-6A61-463D-A5D3-790A94D88898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02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About</a:t>
            </a:r>
            <a:r>
              <a:rPr lang="es-EC" b="1" kern="1200" dirty="0">
                <a:solidFill>
                  <a:schemeClr val="tx1"/>
                </a:solidFill>
                <a:ea typeface="+mn-ea"/>
              </a:rPr>
              <a:t> </a:t>
            </a: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AutoConectado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1777EA-EABD-0849-9A2A-9CF5187AFC09}"/>
              </a:ext>
            </a:extLst>
          </p:cNvPr>
          <p:cNvSpPr txBox="1"/>
          <p:nvPr/>
        </p:nvSpPr>
        <p:spPr>
          <a:xfrm>
            <a:off x="1156048" y="1743355"/>
            <a:ext cx="9879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err="1"/>
              <a:t>AutoConectado</a:t>
            </a:r>
            <a:r>
              <a:rPr lang="en-US" sz="3200" dirty="0"/>
              <a:t> is a product of the solution developed by IBM Ecuador for </a:t>
            </a:r>
            <a:r>
              <a:rPr lang="en-US" sz="3200" dirty="0" err="1"/>
              <a:t>Seguros</a:t>
            </a:r>
            <a:r>
              <a:rPr lang="en-US" sz="3200" dirty="0"/>
              <a:t> </a:t>
            </a:r>
            <a:r>
              <a:rPr lang="en-US" sz="3200" dirty="0" err="1"/>
              <a:t>Equinoccial</a:t>
            </a:r>
            <a:r>
              <a:rPr lang="en-US" sz="3200" dirty="0"/>
              <a:t> [SESA] to record telemetry data from cars of SESA’s clients.</a:t>
            </a:r>
            <a:endParaRPr lang="x-none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E22E4-8532-4F7F-8620-EDF0D987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2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ABFA1B-B535-43B1-8F5D-B82F0F057A36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5800EAFA-76C7-4933-A0CD-CA5328699E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" r:id="rId4" imgW="1028395" imgH="313944" progId="">
                    <p:embed/>
                  </p:oleObj>
                </mc:Choice>
                <mc:Fallback>
                  <p:oleObj r:id="rId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1F65EC-6B0D-4E6E-BDAE-DC157F87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6BC655-513F-4889-9384-7B1BD9F1BB49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5" name="Picture 4" descr="A picture containing car&#10;&#10;Description automatically generated">
            <a:extLst>
              <a:ext uri="{FF2B5EF4-FFF2-40B4-BE49-F238E27FC236}">
                <a16:creationId xmlns:a16="http://schemas.microsoft.com/office/drawing/2014/main" id="{88053F27-0526-4B79-ACD1-55EB7CCBD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3929172"/>
            <a:ext cx="7315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17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F01AFE-36D5-A141-8EA1-34F5476D7E75}"/>
              </a:ext>
            </a:extLst>
          </p:cNvPr>
          <p:cNvSpPr txBox="1"/>
          <p:nvPr/>
        </p:nvSpPr>
        <p:spPr>
          <a:xfrm>
            <a:off x="116911" y="35867"/>
            <a:ext cx="294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/>
              <a:t>Level</a:t>
            </a:r>
            <a:r>
              <a:rPr lang="es-ES" sz="2400" b="1" dirty="0"/>
              <a:t> 3: Guayas - Bajo</a:t>
            </a:r>
            <a:endParaRPr lang="x-none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224ABC-4D24-514F-B196-1E99AD61E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523" y="778702"/>
            <a:ext cx="7264400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7540E-F72B-CE4D-BD4E-15E5D4BA5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950" y="2202872"/>
            <a:ext cx="6896100" cy="4330700"/>
          </a:xfrm>
          <a:prstGeom prst="rect">
            <a:avLst/>
          </a:prstGeom>
          <a:ln>
            <a:solidFill>
              <a:schemeClr val="accent3">
                <a:shade val="80000"/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73C42-CC7F-4817-9DB6-E3FD2F55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20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2E7915-9089-4BF9-ADA8-E37740C32551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9A8D2926-2CF7-4930-A997-5D4198E0141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0" r:id="rId6" imgW="1028395" imgH="313944" progId="">
                    <p:embed/>
                  </p:oleObj>
                </mc:Choice>
                <mc:Fallback>
                  <p:oleObj r:id="rId6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E9D4C03-81CD-4231-9846-6EE5C28FD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9EB004-E567-48E2-AAA5-815B0D3493E8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240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F01AFE-36D5-A141-8EA1-34F5476D7E75}"/>
              </a:ext>
            </a:extLst>
          </p:cNvPr>
          <p:cNvSpPr txBox="1"/>
          <p:nvPr/>
        </p:nvSpPr>
        <p:spPr>
          <a:xfrm>
            <a:off x="116911" y="35867"/>
            <a:ext cx="3202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/>
              <a:t>Level</a:t>
            </a:r>
            <a:r>
              <a:rPr lang="es-ES" sz="2400" b="1" dirty="0"/>
              <a:t> 3: Pichincha - Alto</a:t>
            </a:r>
            <a:endParaRPr lang="x-non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AEECE3-E1DC-904A-AA00-C888A840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679" y="652319"/>
            <a:ext cx="8360641" cy="12344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320000-0CCC-A349-B3BC-0DD156B63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805" y="2126094"/>
            <a:ext cx="9250389" cy="46412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201AE-A0CD-49E4-80E5-555E8B42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21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5AB99A-9C34-40B1-98BB-CCBB2F06B412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8D04D283-07CA-4B4B-A6A8-E05DD40F414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4" r:id="rId6" imgW="1028395" imgH="313944" progId="">
                    <p:embed/>
                  </p:oleObj>
                </mc:Choice>
                <mc:Fallback>
                  <p:oleObj r:id="rId6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BC3CD1C-C2C0-4274-B2E7-452547D50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CE0AB09-E1F3-44E2-AED3-36159164868C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9197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F01AFE-36D5-A141-8EA1-34F5476D7E75}"/>
              </a:ext>
            </a:extLst>
          </p:cNvPr>
          <p:cNvSpPr txBox="1"/>
          <p:nvPr/>
        </p:nvSpPr>
        <p:spPr>
          <a:xfrm>
            <a:off x="116911" y="35867"/>
            <a:ext cx="3240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/>
              <a:t>Level</a:t>
            </a:r>
            <a:r>
              <a:rPr lang="es-ES" sz="2400" b="1" dirty="0"/>
              <a:t> 3: Pichincha - Bajo</a:t>
            </a:r>
            <a:endParaRPr lang="x-non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CF4243-3A31-054A-B68B-3AED7686D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121" y="673861"/>
            <a:ext cx="8357756" cy="1275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40FC6C-34C6-B044-ADBE-7D637C1B6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121" y="2153804"/>
            <a:ext cx="8357756" cy="45033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B6FEE-0E2A-4EB9-9350-2C5660C5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22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0B7FF0-87CB-4152-904E-2F21A88CB58E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F1B0B8CF-2DF6-4672-842E-45C1BA6351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8" r:id="rId6" imgW="1028395" imgH="313944" progId="">
                    <p:embed/>
                  </p:oleObj>
                </mc:Choice>
                <mc:Fallback>
                  <p:oleObj r:id="rId6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FBD7BE-4409-436C-8260-153D31DC4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A061FD-0B1F-46A1-A0B5-E193A068E702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169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F01AFE-36D5-A141-8EA1-34F5476D7E75}"/>
              </a:ext>
            </a:extLst>
          </p:cNvPr>
          <p:cNvSpPr txBox="1"/>
          <p:nvPr/>
        </p:nvSpPr>
        <p:spPr>
          <a:xfrm>
            <a:off x="116911" y="35867"/>
            <a:ext cx="269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/>
              <a:t>Level</a:t>
            </a:r>
            <a:r>
              <a:rPr lang="es-ES" sz="2400" b="1" dirty="0"/>
              <a:t> 3: Otros - Alto</a:t>
            </a:r>
            <a:endParaRPr lang="x-non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55076-74E5-FA49-AC8C-DBAFFECD7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389" y="791594"/>
            <a:ext cx="7151222" cy="1123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BB31F-9FEB-284C-AB81-8F33666AA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1414" y="2209028"/>
            <a:ext cx="6889172" cy="4302274"/>
          </a:xfrm>
          <a:prstGeom prst="rect">
            <a:avLst/>
          </a:prstGeom>
          <a:ln>
            <a:solidFill>
              <a:schemeClr val="accent3">
                <a:shade val="80000"/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9C1E-03A0-4295-95EF-C450D042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23</a:t>
            </a:fld>
            <a:endParaRPr lang="es-EC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B94496-F095-46A0-8C18-82730FDA9B58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0D361E93-F500-4E5A-B586-81C9056780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22" r:id="rId6" imgW="1028395" imgH="313944" progId="">
                    <p:embed/>
                  </p:oleObj>
                </mc:Choice>
                <mc:Fallback>
                  <p:oleObj r:id="rId6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FFBEB4C-36E0-44E9-A1FD-9B52AD3D7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605A71-B88A-4431-B5B8-5274589AAEEB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2716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BF01AFE-36D5-A141-8EA1-34F5476D7E75}"/>
              </a:ext>
            </a:extLst>
          </p:cNvPr>
          <p:cNvSpPr txBox="1"/>
          <p:nvPr/>
        </p:nvSpPr>
        <p:spPr>
          <a:xfrm>
            <a:off x="116911" y="35867"/>
            <a:ext cx="2731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err="1"/>
              <a:t>Level</a:t>
            </a:r>
            <a:r>
              <a:rPr lang="es-ES" sz="2400" b="1" dirty="0"/>
              <a:t> 3: Otros - Bajo</a:t>
            </a:r>
            <a:endParaRPr lang="x-none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480EB-7BAA-194C-9D03-4E23230BE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820" y="921903"/>
            <a:ext cx="7768359" cy="1184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06069-D320-BE4B-9C07-04C560B3E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552" y="2340906"/>
            <a:ext cx="7002896" cy="4328822"/>
          </a:xfrm>
          <a:prstGeom prst="rect">
            <a:avLst/>
          </a:prstGeom>
          <a:ln>
            <a:solidFill>
              <a:schemeClr val="accent3">
                <a:shade val="80000"/>
                <a:hueOff val="0"/>
                <a:satOff val="0"/>
                <a:lumOff val="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5330C-64DD-4FCC-A7AB-63D759CD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24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447146-99DD-45F9-A011-BADA9122EDFE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8F708FF3-7DFD-467A-8D38-0F95F440E1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6" r:id="rId6" imgW="1028395" imgH="313944" progId="">
                    <p:embed/>
                  </p:oleObj>
                </mc:Choice>
                <mc:Fallback>
                  <p:oleObj r:id="rId6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F975-AFA8-4EE4-A268-1B4E20C5A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95E8AC-E5DF-406B-AA40-87B884D1DBAD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3162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n-US" b="1" dirty="0">
                <a:ea typeface="+mn-ea"/>
              </a:rPr>
              <a:t>Clustering summary </a:t>
            </a:r>
            <a:endParaRPr lang="en-US" b="1" kern="1200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8930F-C8B2-8645-AE46-76AADA6E6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0" y="1258455"/>
            <a:ext cx="5727700" cy="4978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866C5-EEA8-424B-9DC9-D5C54063F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25</a:t>
            </a:fld>
            <a:endParaRPr lang="es-EC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A11E5A-FD5B-4CB8-9CC7-BC58712344A5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B60A572A-5D45-4182-99FB-B77A67D893E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0" r:id="rId5" imgW="1028395" imgH="313944" progId="">
                    <p:embed/>
                  </p:oleObj>
                </mc:Choice>
                <mc:Fallback>
                  <p:oleObj r:id="rId5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1DCA48-037F-43F6-A7D9-19D12407B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58BA6B-040A-4511-925E-1FDAB326F07C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417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Steps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0EF921-CA68-7C45-8393-BD6C25E96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770461"/>
              </p:ext>
            </p:extLst>
          </p:nvPr>
        </p:nvGraphicFramePr>
        <p:xfrm>
          <a:off x="930876" y="2077758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F0C77D-3A47-F548-BB89-A72F47547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1731235"/>
              </p:ext>
            </p:extLst>
          </p:nvPr>
        </p:nvGraphicFramePr>
        <p:xfrm>
          <a:off x="930876" y="3745920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4EF6689-794B-4AD0-B9B3-AD83937D5A17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2F627A51-E1A4-4ED3-9B99-4BD1EA12F1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20" r:id="rId14" imgW="1028395" imgH="313944" progId="">
                    <p:embed/>
                  </p:oleObj>
                </mc:Choice>
                <mc:Fallback>
                  <p:oleObj r:id="rId1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23E5F-A2E1-4207-ACBB-FF9443779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A02B5-CBB0-4A03-A61C-E93905E221B9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15C15-F302-4935-8ECC-7FD1BF8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26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8996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AFDF19-5FB9-456B-A0A6-D7C4C098825B}"/>
              </a:ext>
            </a:extLst>
          </p:cNvPr>
          <p:cNvSpPr/>
          <p:nvPr/>
        </p:nvSpPr>
        <p:spPr>
          <a:xfrm>
            <a:off x="7575588" y="1388383"/>
            <a:ext cx="1923069" cy="518254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A63712-C6D1-46C5-84BA-3AD35B6ABD36}"/>
              </a:ext>
            </a:extLst>
          </p:cNvPr>
          <p:cNvSpPr/>
          <p:nvPr/>
        </p:nvSpPr>
        <p:spPr>
          <a:xfrm>
            <a:off x="5445133" y="1388384"/>
            <a:ext cx="1923069" cy="51825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DFEABF-BDA6-4F98-A67E-353178C120AD}"/>
              </a:ext>
            </a:extLst>
          </p:cNvPr>
          <p:cNvSpPr/>
          <p:nvPr/>
        </p:nvSpPr>
        <p:spPr>
          <a:xfrm>
            <a:off x="3258112" y="1388384"/>
            <a:ext cx="1923069" cy="518254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7569687-45D2-4DBC-A726-E6564BFD8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6348003"/>
              </p:ext>
            </p:extLst>
          </p:nvPr>
        </p:nvGraphicFramePr>
        <p:xfrm>
          <a:off x="947761" y="190368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C102475-E363-4DA5-BB10-2BAAFC6449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50" t="10635" r="4028" b="11493"/>
          <a:stretch/>
        </p:blipFill>
        <p:spPr>
          <a:xfrm>
            <a:off x="1657037" y="2114222"/>
            <a:ext cx="1157565" cy="1294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109AF-13EB-4E39-BC96-A41D5D2B3582}"/>
              </a:ext>
            </a:extLst>
          </p:cNvPr>
          <p:cNvSpPr txBox="1"/>
          <p:nvPr/>
        </p:nvSpPr>
        <p:spPr>
          <a:xfrm>
            <a:off x="7830112" y="1403105"/>
            <a:ext cx="141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N3</a:t>
            </a:r>
            <a:endParaRPr lang="es-MX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D43FBE-9F2A-409F-8754-C6C2382A10A3}"/>
              </a:ext>
            </a:extLst>
          </p:cNvPr>
          <p:cNvSpPr txBox="1"/>
          <p:nvPr/>
        </p:nvSpPr>
        <p:spPr>
          <a:xfrm>
            <a:off x="5699657" y="1403105"/>
            <a:ext cx="141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N2</a:t>
            </a:r>
            <a:endParaRPr lang="es-MX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5BFF7E-B005-4AE9-B827-11B3C3464D35}"/>
              </a:ext>
            </a:extLst>
          </p:cNvPr>
          <p:cNvSpPr txBox="1"/>
          <p:nvPr/>
        </p:nvSpPr>
        <p:spPr>
          <a:xfrm>
            <a:off x="3474934" y="1397390"/>
            <a:ext cx="141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N1</a:t>
            </a:r>
            <a:endParaRPr lang="es-MX" sz="24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8F5FA3-BF93-1944-B82E-20BCE5F74B60}"/>
              </a:ext>
            </a:extLst>
          </p:cNvPr>
          <p:cNvGrpSpPr/>
          <p:nvPr/>
        </p:nvGrpSpPr>
        <p:grpSpPr>
          <a:xfrm>
            <a:off x="2528562" y="3256849"/>
            <a:ext cx="561028" cy="559495"/>
            <a:chOff x="2528562" y="3268279"/>
            <a:chExt cx="561028" cy="559495"/>
          </a:xfrm>
        </p:grpSpPr>
        <p:pic>
          <p:nvPicPr>
            <p:cNvPr id="14" name="Graphic 13" descr="Deciduous tree">
              <a:extLst>
                <a:ext uri="{FF2B5EF4-FFF2-40B4-BE49-F238E27FC236}">
                  <a16:creationId xmlns:a16="http://schemas.microsoft.com/office/drawing/2014/main" id="{AC6B858D-21C8-6248-901C-AF8833D9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28562" y="3268279"/>
              <a:ext cx="549992" cy="55949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B06E35-92D2-884A-A395-6F2B3EA95D63}"/>
                </a:ext>
              </a:extLst>
            </p:cNvPr>
            <p:cNvSpPr txBox="1"/>
            <p:nvPr/>
          </p:nvSpPr>
          <p:spPr>
            <a:xfrm>
              <a:off x="2616813" y="3368567"/>
              <a:ext cx="4727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err="1">
                  <a:solidFill>
                    <a:schemeClr val="bg1"/>
                  </a:solidFill>
                </a:rPr>
                <a:t>100%</a:t>
              </a:r>
              <a:endParaRPr lang="es-MX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56602F4-594E-4046-A018-891E7E84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9" y="163702"/>
            <a:ext cx="10390861" cy="923330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n-US" sz="4000" b="1" kern="1200" dirty="0">
                <a:solidFill>
                  <a:schemeClr val="tx1"/>
                </a:solidFill>
                <a:ea typeface="+mn-ea"/>
              </a:rPr>
              <a:t>4. Classification model</a:t>
            </a:r>
            <a:br>
              <a:rPr lang="en-US" sz="4000" b="1" kern="1200" dirty="0">
                <a:solidFill>
                  <a:schemeClr val="tx1"/>
                </a:solidFill>
                <a:ea typeface="+mn-ea"/>
              </a:rPr>
            </a:br>
            <a:r>
              <a:rPr lang="en-US" sz="2400" b="1" kern="1200" dirty="0">
                <a:solidFill>
                  <a:schemeClr val="tx1"/>
                </a:solidFill>
                <a:ea typeface="+mn-ea"/>
              </a:rPr>
              <a:t>a) Clustering Levels (decision trees)</a:t>
            </a:r>
            <a:endParaRPr lang="en-US" sz="4000" b="1" kern="12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2FE267-2AC9-DF42-910A-C282001AD85D}"/>
              </a:ext>
            </a:extLst>
          </p:cNvPr>
          <p:cNvSpPr/>
          <p:nvPr/>
        </p:nvSpPr>
        <p:spPr>
          <a:xfrm>
            <a:off x="2373901" y="330724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CAE146B-2DCF-094F-B3E7-2301F26A1060}"/>
              </a:ext>
            </a:extLst>
          </p:cNvPr>
          <p:cNvGrpSpPr/>
          <p:nvPr/>
        </p:nvGrpSpPr>
        <p:grpSpPr>
          <a:xfrm>
            <a:off x="4471732" y="1918116"/>
            <a:ext cx="585520" cy="559495"/>
            <a:chOff x="2528562" y="3268279"/>
            <a:chExt cx="585520" cy="559495"/>
          </a:xfrm>
        </p:grpSpPr>
        <p:pic>
          <p:nvPicPr>
            <p:cNvPr id="21" name="Graphic 20" descr="Deciduous tree">
              <a:extLst>
                <a:ext uri="{FF2B5EF4-FFF2-40B4-BE49-F238E27FC236}">
                  <a16:creationId xmlns:a16="http://schemas.microsoft.com/office/drawing/2014/main" id="{C022EEDA-3136-1748-A71B-9BBC7DDC8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28562" y="3268279"/>
              <a:ext cx="549992" cy="55949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F22D0C-824D-794E-B3EF-007636DA5AFD}"/>
                </a:ext>
              </a:extLst>
            </p:cNvPr>
            <p:cNvSpPr txBox="1"/>
            <p:nvPr/>
          </p:nvSpPr>
          <p:spPr>
            <a:xfrm>
              <a:off x="2641305" y="3368567"/>
              <a:ext cx="4727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err="1">
                  <a:solidFill>
                    <a:schemeClr val="bg1"/>
                  </a:solidFill>
                </a:rPr>
                <a:t>96%</a:t>
              </a:r>
              <a:endParaRPr lang="es-MX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7D41B36-B7B1-9A4B-A06E-31AD9B672B81}"/>
              </a:ext>
            </a:extLst>
          </p:cNvPr>
          <p:cNvSpPr/>
          <p:nvPr/>
        </p:nvSpPr>
        <p:spPr>
          <a:xfrm>
            <a:off x="4321352" y="192490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21A142-11FD-B843-85AC-3FE8A2EBDD41}"/>
              </a:ext>
            </a:extLst>
          </p:cNvPr>
          <p:cNvGrpSpPr/>
          <p:nvPr/>
        </p:nvGrpSpPr>
        <p:grpSpPr>
          <a:xfrm>
            <a:off x="4488984" y="3380923"/>
            <a:ext cx="585520" cy="559495"/>
            <a:chOff x="2528562" y="3268279"/>
            <a:chExt cx="585520" cy="559495"/>
          </a:xfrm>
        </p:grpSpPr>
        <p:pic>
          <p:nvPicPr>
            <p:cNvPr id="29" name="Graphic 28" descr="Deciduous tree">
              <a:extLst>
                <a:ext uri="{FF2B5EF4-FFF2-40B4-BE49-F238E27FC236}">
                  <a16:creationId xmlns:a16="http://schemas.microsoft.com/office/drawing/2014/main" id="{AA618D88-6CA2-4447-88E8-28CB1CE4C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28562" y="3268279"/>
              <a:ext cx="549992" cy="55949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D9A7E8-75F2-3E48-8CBC-371D95FF212C}"/>
                </a:ext>
              </a:extLst>
            </p:cNvPr>
            <p:cNvSpPr txBox="1"/>
            <p:nvPr/>
          </p:nvSpPr>
          <p:spPr>
            <a:xfrm>
              <a:off x="2641305" y="3368567"/>
              <a:ext cx="4727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err="1">
                  <a:solidFill>
                    <a:schemeClr val="bg1"/>
                  </a:solidFill>
                </a:rPr>
                <a:t>96%</a:t>
              </a:r>
              <a:endParaRPr lang="es-MX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161FB4BE-70F3-424F-A059-B42E413A63A8}"/>
              </a:ext>
            </a:extLst>
          </p:cNvPr>
          <p:cNvSpPr/>
          <p:nvPr/>
        </p:nvSpPr>
        <p:spPr>
          <a:xfrm>
            <a:off x="4338604" y="337628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C9E701-3327-CA4A-A8F4-772285A87E3F}"/>
              </a:ext>
            </a:extLst>
          </p:cNvPr>
          <p:cNvGrpSpPr/>
          <p:nvPr/>
        </p:nvGrpSpPr>
        <p:grpSpPr>
          <a:xfrm>
            <a:off x="4488984" y="4842634"/>
            <a:ext cx="585520" cy="559495"/>
            <a:chOff x="2528562" y="3268279"/>
            <a:chExt cx="585520" cy="559495"/>
          </a:xfrm>
        </p:grpSpPr>
        <p:pic>
          <p:nvPicPr>
            <p:cNvPr id="33" name="Graphic 32" descr="Deciduous tree">
              <a:extLst>
                <a:ext uri="{FF2B5EF4-FFF2-40B4-BE49-F238E27FC236}">
                  <a16:creationId xmlns:a16="http://schemas.microsoft.com/office/drawing/2014/main" id="{C53D1DA6-8B04-C049-B7CD-F67187F97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28562" y="3268279"/>
              <a:ext cx="549992" cy="55949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FF59BF-E7E2-734C-9275-65EF94929A7B}"/>
                </a:ext>
              </a:extLst>
            </p:cNvPr>
            <p:cNvSpPr txBox="1"/>
            <p:nvPr/>
          </p:nvSpPr>
          <p:spPr>
            <a:xfrm>
              <a:off x="2641305" y="3368567"/>
              <a:ext cx="4727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err="1">
                  <a:solidFill>
                    <a:schemeClr val="bg1"/>
                  </a:solidFill>
                </a:rPr>
                <a:t>99%</a:t>
              </a:r>
              <a:endParaRPr lang="es-MX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DC7CDEEF-77C3-B04D-9F03-4819A9C8FE3A}"/>
              </a:ext>
            </a:extLst>
          </p:cNvPr>
          <p:cNvSpPr/>
          <p:nvPr/>
        </p:nvSpPr>
        <p:spPr>
          <a:xfrm>
            <a:off x="4338604" y="4849425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95784F5-C44B-8642-8E76-9AC274B8AD9D}"/>
              </a:ext>
            </a:extLst>
          </p:cNvPr>
          <p:cNvGrpSpPr/>
          <p:nvPr/>
        </p:nvGrpSpPr>
        <p:grpSpPr>
          <a:xfrm>
            <a:off x="6812116" y="1732998"/>
            <a:ext cx="383557" cy="364763"/>
            <a:chOff x="2528562" y="3268279"/>
            <a:chExt cx="588321" cy="559495"/>
          </a:xfrm>
        </p:grpSpPr>
        <p:pic>
          <p:nvPicPr>
            <p:cNvPr id="45" name="Graphic 44" descr="Deciduous tree">
              <a:extLst>
                <a:ext uri="{FF2B5EF4-FFF2-40B4-BE49-F238E27FC236}">
                  <a16:creationId xmlns:a16="http://schemas.microsoft.com/office/drawing/2014/main" id="{8A8FFA0A-B527-1849-9491-8058888CC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28562" y="3268279"/>
              <a:ext cx="549992" cy="55949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1C776B-B5E5-4643-B93B-136A7CA6E004}"/>
                </a:ext>
              </a:extLst>
            </p:cNvPr>
            <p:cNvSpPr txBox="1"/>
            <p:nvPr/>
          </p:nvSpPr>
          <p:spPr>
            <a:xfrm>
              <a:off x="2569577" y="3320863"/>
              <a:ext cx="547306" cy="28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err="1">
                  <a:solidFill>
                    <a:schemeClr val="bg1"/>
                  </a:solidFill>
                </a:rPr>
                <a:t>95%</a:t>
              </a:r>
              <a:endParaRPr lang="es-MX" sz="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D48173A-819C-1949-BB69-01CAB2F11BE8}"/>
              </a:ext>
            </a:extLst>
          </p:cNvPr>
          <p:cNvGrpSpPr/>
          <p:nvPr/>
        </p:nvGrpSpPr>
        <p:grpSpPr>
          <a:xfrm>
            <a:off x="6812116" y="2465100"/>
            <a:ext cx="383557" cy="364763"/>
            <a:chOff x="2528562" y="3268279"/>
            <a:chExt cx="588321" cy="559495"/>
          </a:xfrm>
        </p:grpSpPr>
        <p:pic>
          <p:nvPicPr>
            <p:cNvPr id="67" name="Graphic 66" descr="Deciduous tree">
              <a:extLst>
                <a:ext uri="{FF2B5EF4-FFF2-40B4-BE49-F238E27FC236}">
                  <a16:creationId xmlns:a16="http://schemas.microsoft.com/office/drawing/2014/main" id="{3141F59A-9412-634C-8AFC-4022CA991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28562" y="3268279"/>
              <a:ext cx="549992" cy="559495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855ECF0-53C2-464A-B630-A7A15B755121}"/>
                </a:ext>
              </a:extLst>
            </p:cNvPr>
            <p:cNvSpPr txBox="1"/>
            <p:nvPr/>
          </p:nvSpPr>
          <p:spPr>
            <a:xfrm>
              <a:off x="2569577" y="3320863"/>
              <a:ext cx="547306" cy="28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err="1">
                  <a:solidFill>
                    <a:schemeClr val="bg1"/>
                  </a:solidFill>
                </a:rPr>
                <a:t>97%</a:t>
              </a:r>
              <a:endParaRPr lang="es-MX" sz="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B70129C-E255-0348-99E1-A7EE91D9E2D2}"/>
              </a:ext>
            </a:extLst>
          </p:cNvPr>
          <p:cNvGrpSpPr/>
          <p:nvPr/>
        </p:nvGrpSpPr>
        <p:grpSpPr>
          <a:xfrm>
            <a:off x="6812116" y="3192627"/>
            <a:ext cx="383557" cy="364763"/>
            <a:chOff x="2528562" y="3268279"/>
            <a:chExt cx="588321" cy="559495"/>
          </a:xfrm>
        </p:grpSpPr>
        <p:pic>
          <p:nvPicPr>
            <p:cNvPr id="70" name="Graphic 69" descr="Deciduous tree">
              <a:extLst>
                <a:ext uri="{FF2B5EF4-FFF2-40B4-BE49-F238E27FC236}">
                  <a16:creationId xmlns:a16="http://schemas.microsoft.com/office/drawing/2014/main" id="{622B2963-18AA-BC4A-882F-16DFEF360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28562" y="3268279"/>
              <a:ext cx="549992" cy="559495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DB0C37-4049-7D45-B8D0-4D914D96B900}"/>
                </a:ext>
              </a:extLst>
            </p:cNvPr>
            <p:cNvSpPr txBox="1"/>
            <p:nvPr/>
          </p:nvSpPr>
          <p:spPr>
            <a:xfrm>
              <a:off x="2569577" y="3320863"/>
              <a:ext cx="547306" cy="28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err="1">
                  <a:solidFill>
                    <a:schemeClr val="bg1"/>
                  </a:solidFill>
                </a:rPr>
                <a:t>95%</a:t>
              </a:r>
              <a:endParaRPr lang="es-MX" sz="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5452BE5-D8C8-DC4B-BB97-18E455E4C08E}"/>
              </a:ext>
            </a:extLst>
          </p:cNvPr>
          <p:cNvGrpSpPr/>
          <p:nvPr/>
        </p:nvGrpSpPr>
        <p:grpSpPr>
          <a:xfrm>
            <a:off x="6812116" y="3937237"/>
            <a:ext cx="383557" cy="364763"/>
            <a:chOff x="2528562" y="3268279"/>
            <a:chExt cx="588321" cy="559495"/>
          </a:xfrm>
        </p:grpSpPr>
        <p:pic>
          <p:nvPicPr>
            <p:cNvPr id="73" name="Graphic 72" descr="Deciduous tree">
              <a:extLst>
                <a:ext uri="{FF2B5EF4-FFF2-40B4-BE49-F238E27FC236}">
                  <a16:creationId xmlns:a16="http://schemas.microsoft.com/office/drawing/2014/main" id="{B5C69363-4FB0-E541-B781-6C9469F65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28562" y="3268279"/>
              <a:ext cx="549992" cy="55949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4A01C6E-723D-B44F-926F-4849120E912E}"/>
                </a:ext>
              </a:extLst>
            </p:cNvPr>
            <p:cNvSpPr txBox="1"/>
            <p:nvPr/>
          </p:nvSpPr>
          <p:spPr>
            <a:xfrm>
              <a:off x="2569577" y="3320863"/>
              <a:ext cx="547306" cy="28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err="1">
                  <a:solidFill>
                    <a:schemeClr val="bg1"/>
                  </a:solidFill>
                </a:rPr>
                <a:t>97%</a:t>
              </a:r>
              <a:endParaRPr lang="es-MX" sz="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64D9EF1-6CB2-EE48-BFC5-BECCC6E6F20C}"/>
              </a:ext>
            </a:extLst>
          </p:cNvPr>
          <p:cNvGrpSpPr/>
          <p:nvPr/>
        </p:nvGrpSpPr>
        <p:grpSpPr>
          <a:xfrm>
            <a:off x="6812116" y="4661318"/>
            <a:ext cx="383557" cy="364763"/>
            <a:chOff x="2528562" y="3268279"/>
            <a:chExt cx="588321" cy="559495"/>
          </a:xfrm>
        </p:grpSpPr>
        <p:pic>
          <p:nvPicPr>
            <p:cNvPr id="76" name="Graphic 75" descr="Deciduous tree">
              <a:extLst>
                <a:ext uri="{FF2B5EF4-FFF2-40B4-BE49-F238E27FC236}">
                  <a16:creationId xmlns:a16="http://schemas.microsoft.com/office/drawing/2014/main" id="{8D511640-3F1A-EA4D-BF08-F7794CD67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28562" y="3268279"/>
              <a:ext cx="549992" cy="55949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952762-6DBC-8241-BE7A-8333F5624458}"/>
                </a:ext>
              </a:extLst>
            </p:cNvPr>
            <p:cNvSpPr txBox="1"/>
            <p:nvPr/>
          </p:nvSpPr>
          <p:spPr>
            <a:xfrm>
              <a:off x="2569577" y="3320863"/>
              <a:ext cx="547306" cy="28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err="1">
                  <a:solidFill>
                    <a:schemeClr val="bg1"/>
                  </a:solidFill>
                </a:rPr>
                <a:t>99%</a:t>
              </a:r>
              <a:endParaRPr lang="es-MX" sz="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93DF903-8CB9-934F-AC61-DA607F121B6A}"/>
              </a:ext>
            </a:extLst>
          </p:cNvPr>
          <p:cNvGrpSpPr/>
          <p:nvPr/>
        </p:nvGrpSpPr>
        <p:grpSpPr>
          <a:xfrm>
            <a:off x="6812116" y="5392988"/>
            <a:ext cx="383557" cy="364763"/>
            <a:chOff x="2528562" y="3268279"/>
            <a:chExt cx="588321" cy="559495"/>
          </a:xfrm>
        </p:grpSpPr>
        <p:pic>
          <p:nvPicPr>
            <p:cNvPr id="79" name="Graphic 78" descr="Deciduous tree">
              <a:extLst>
                <a:ext uri="{FF2B5EF4-FFF2-40B4-BE49-F238E27FC236}">
                  <a16:creationId xmlns:a16="http://schemas.microsoft.com/office/drawing/2014/main" id="{87CE86B6-CCB4-8246-86B7-702C59307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28562" y="3268279"/>
              <a:ext cx="549992" cy="559495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09F801B-FFE8-3445-90F1-27F8CC7B228D}"/>
                </a:ext>
              </a:extLst>
            </p:cNvPr>
            <p:cNvSpPr txBox="1"/>
            <p:nvPr/>
          </p:nvSpPr>
          <p:spPr>
            <a:xfrm>
              <a:off x="2569577" y="3320863"/>
              <a:ext cx="547306" cy="28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 err="1">
                  <a:solidFill>
                    <a:schemeClr val="bg1"/>
                  </a:solidFill>
                </a:rPr>
                <a:t>96%</a:t>
              </a:r>
              <a:endParaRPr lang="es-MX" sz="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642F6E-3106-4C69-83A5-9AE01455C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27</a:t>
            </a:fld>
            <a:endParaRPr lang="es-EC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8D63603-2E43-4CB0-8896-95F3E7FDDF76}"/>
              </a:ext>
            </a:extLst>
          </p:cNvPr>
          <p:cNvGrpSpPr/>
          <p:nvPr/>
        </p:nvGrpSpPr>
        <p:grpSpPr>
          <a:xfrm>
            <a:off x="9098598" y="102392"/>
            <a:ext cx="2894937" cy="605905"/>
            <a:chOff x="8790244" y="102392"/>
            <a:chExt cx="2894937" cy="605905"/>
          </a:xfrm>
        </p:grpSpPr>
        <p:graphicFrame>
          <p:nvGraphicFramePr>
            <p:cNvPr id="62" name="Object 61">
              <a:extLst>
                <a:ext uri="{FF2B5EF4-FFF2-40B4-BE49-F238E27FC236}">
                  <a16:creationId xmlns:a16="http://schemas.microsoft.com/office/drawing/2014/main" id="{B7A7305F-B026-4D53-BDAC-2C30851F4CC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8" r:id="rId11" imgW="1028395" imgH="313944" progId="">
                    <p:embed/>
                  </p:oleObj>
                </mc:Choice>
                <mc:Fallback>
                  <p:oleObj r:id="rId11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B4D7DB6-D2AF-4F95-AC38-EDC2EE2BD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6964161-05B0-4684-9DD6-2762DBB7C6F4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E5230479-E97D-DD43-B3F2-2EE71DD3D13D}"/>
              </a:ext>
            </a:extLst>
          </p:cNvPr>
          <p:cNvSpPr/>
          <p:nvPr/>
        </p:nvSpPr>
        <p:spPr>
          <a:xfrm>
            <a:off x="6628923" y="174548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x-none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37E2D01-10AD-8245-9CF3-870A39F7C454}"/>
              </a:ext>
            </a:extLst>
          </p:cNvPr>
          <p:cNvSpPr/>
          <p:nvPr/>
        </p:nvSpPr>
        <p:spPr>
          <a:xfrm>
            <a:off x="6628923" y="244298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x-none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FBBB14A-953C-1D4A-9F3E-CF0C8114C4C1}"/>
              </a:ext>
            </a:extLst>
          </p:cNvPr>
          <p:cNvSpPr/>
          <p:nvPr/>
        </p:nvSpPr>
        <p:spPr>
          <a:xfrm>
            <a:off x="6628923" y="318639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endParaRPr lang="x-none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0F659B1-6D5E-B242-9934-C73BAA67BB41}"/>
              </a:ext>
            </a:extLst>
          </p:cNvPr>
          <p:cNvSpPr/>
          <p:nvPr/>
        </p:nvSpPr>
        <p:spPr>
          <a:xfrm>
            <a:off x="6628923" y="390898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x-none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4AC4E90-17F3-164A-8031-A8C5692A7624}"/>
              </a:ext>
            </a:extLst>
          </p:cNvPr>
          <p:cNvSpPr/>
          <p:nvPr/>
        </p:nvSpPr>
        <p:spPr>
          <a:xfrm>
            <a:off x="6628923" y="4637299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x-none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848BBF-695A-EF48-9D69-EF2F8D8A3902}"/>
              </a:ext>
            </a:extLst>
          </p:cNvPr>
          <p:cNvGrpSpPr/>
          <p:nvPr/>
        </p:nvGrpSpPr>
        <p:grpSpPr>
          <a:xfrm>
            <a:off x="6560120" y="5356409"/>
            <a:ext cx="317606" cy="230832"/>
            <a:chOff x="7027736" y="6658355"/>
            <a:chExt cx="317606" cy="230832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EE0C1C3-089E-0F4E-BC91-89F83AE0CEE4}"/>
                </a:ext>
              </a:extLst>
            </p:cNvPr>
            <p:cNvSpPr/>
            <p:nvPr/>
          </p:nvSpPr>
          <p:spPr>
            <a:xfrm>
              <a:off x="7077982" y="6679768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sz="12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4A73FD4-6384-C84F-B6BA-B994A92A664F}"/>
                </a:ext>
              </a:extLst>
            </p:cNvPr>
            <p:cNvSpPr txBox="1"/>
            <p:nvPr/>
          </p:nvSpPr>
          <p:spPr>
            <a:xfrm>
              <a:off x="7027736" y="6658355"/>
              <a:ext cx="31760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x-none" sz="90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38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F822C5F-81C4-0C45-8428-6B9E14CD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9" y="163702"/>
            <a:ext cx="10390861" cy="923330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n-US" sz="4000" b="1" kern="1200" dirty="0">
                <a:solidFill>
                  <a:schemeClr val="tx1"/>
                </a:solidFill>
                <a:ea typeface="+mn-ea"/>
              </a:rPr>
              <a:t>4. Clas</a:t>
            </a:r>
            <a:r>
              <a:rPr lang="en-US" sz="4000" b="1" dirty="0">
                <a:ea typeface="+mn-ea"/>
              </a:rPr>
              <a:t>sification Model</a:t>
            </a:r>
            <a:endParaRPr lang="en-US" sz="3200" b="1" kern="12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2CFB7-0DAA-4AEE-883C-243A0279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28</a:t>
            </a:fld>
            <a:endParaRPr lang="es-EC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8AAD0F-CB2F-418A-ACF9-0F5D14C37135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4DB7DAAA-3994-4507-A7D3-3EB8E23193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45" r:id="rId3" imgW="1028395" imgH="313944" progId="">
                    <p:embed/>
                  </p:oleObj>
                </mc:Choice>
                <mc:Fallback>
                  <p:oleObj r:id="rId3" imgW="1028395" imgH="313944" progId="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4DB7DAAA-3994-4507-A7D3-3EB8E23193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2A9273-22B6-4C16-B1F1-0FE44CDF8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F7CC63-5DBA-474A-986E-68140B33C528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BF5AF-B98E-4B3B-8BD4-663406A91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Tools used:</a:t>
            </a:r>
          </a:p>
          <a:p>
            <a:r>
              <a:rPr lang="en-US" dirty="0"/>
              <a:t>IBM Watson Studio</a:t>
            </a:r>
          </a:p>
          <a:p>
            <a:r>
              <a:rPr lang="en-US" dirty="0" err="1"/>
              <a:t>Jupyter</a:t>
            </a:r>
            <a:r>
              <a:rPr lang="en-US" dirty="0"/>
              <a:t> Notebooks (Python Language)</a:t>
            </a:r>
          </a:p>
          <a:p>
            <a:r>
              <a:rPr lang="en-US" dirty="0" err="1">
                <a:latin typeface="Consolas" panose="020B0609020204030204" pitchFamily="49" charset="0"/>
              </a:rPr>
              <a:t>sklearn</a:t>
            </a:r>
            <a:r>
              <a:rPr lang="en-US" dirty="0"/>
              <a:t> decision trees</a:t>
            </a:r>
          </a:p>
        </p:txBody>
      </p:sp>
      <p:pic>
        <p:nvPicPr>
          <p:cNvPr id="16" name="Graphic 15" descr="Gears">
            <a:extLst>
              <a:ext uri="{FF2B5EF4-FFF2-40B4-BE49-F238E27FC236}">
                <a16:creationId xmlns:a16="http://schemas.microsoft.com/office/drawing/2014/main" id="{466FC8BB-209D-497F-AA90-11608A9E58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6566" y="3847911"/>
            <a:ext cx="914400" cy="914400"/>
          </a:xfrm>
          <a:prstGeom prst="rect">
            <a:avLst/>
          </a:prstGeom>
        </p:spPr>
      </p:pic>
      <p:pic>
        <p:nvPicPr>
          <p:cNvPr id="18" name="Graphic 17" descr="Laptop">
            <a:extLst>
              <a:ext uri="{FF2B5EF4-FFF2-40B4-BE49-F238E27FC236}">
                <a16:creationId xmlns:a16="http://schemas.microsoft.com/office/drawing/2014/main" id="{D36102FE-497B-4032-AB45-7F5A2C742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3456" y="2890230"/>
            <a:ext cx="3200620" cy="32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08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0174EE-CB06-4B5E-A3BF-88C265D50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5815" y="1242179"/>
            <a:ext cx="10380369" cy="469026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822C5F-81C4-0C45-8428-6B9E14CD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9" y="163702"/>
            <a:ext cx="10390861" cy="923330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n-US" sz="4000" b="1" dirty="0">
                <a:ea typeface="+mn-ea"/>
              </a:rPr>
              <a:t>Level 1 Decision Tree</a:t>
            </a:r>
            <a:endParaRPr lang="en-US" sz="4000" b="1" kern="12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A2CFB7-0DAA-4AEE-883C-243A0279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29</a:t>
            </a:fld>
            <a:endParaRPr lang="es-EC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8AAD0F-CB2F-418A-ACF9-0F5D14C37135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4DB7DAAA-3994-4507-A7D3-3EB8E23193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3" r:id="rId4" imgW="1028395" imgH="313944" progId="">
                    <p:embed/>
                  </p:oleObj>
                </mc:Choice>
                <mc:Fallback>
                  <p:oleObj r:id="rId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2A9273-22B6-4C16-B1F1-0FE44CDF8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F7CC63-5DBA-474A-986E-68140B33C528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269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Objective</a:t>
            </a:r>
            <a:r>
              <a:rPr lang="es-EC" b="1" kern="1200" dirty="0">
                <a:solidFill>
                  <a:schemeClr val="tx1"/>
                </a:solidFill>
                <a:ea typeface="+mn-ea"/>
              </a:rPr>
              <a:t> </a:t>
            </a: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of</a:t>
            </a:r>
            <a:r>
              <a:rPr lang="es-EC" b="1" kern="1200" dirty="0">
                <a:solidFill>
                  <a:schemeClr val="tx1"/>
                </a:solidFill>
                <a:ea typeface="+mn-ea"/>
              </a:rPr>
              <a:t> </a:t>
            </a: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this</a:t>
            </a:r>
            <a:r>
              <a:rPr lang="es-EC" b="1" kern="1200" dirty="0">
                <a:solidFill>
                  <a:schemeClr val="tx1"/>
                </a:solidFill>
                <a:ea typeface="+mn-ea"/>
              </a:rPr>
              <a:t> </a:t>
            </a: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project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67522E-181F-5C42-BCF1-8E1C2435D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5210869"/>
            <a:ext cx="3670300" cy="1638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61777EA-EABD-0849-9A2A-9CF5187AFC09}"/>
              </a:ext>
            </a:extLst>
          </p:cNvPr>
          <p:cNvSpPr txBox="1"/>
          <p:nvPr/>
        </p:nvSpPr>
        <p:spPr>
          <a:xfrm>
            <a:off x="1475107" y="2248875"/>
            <a:ext cx="8577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Develop a mathematical model to classify </a:t>
            </a:r>
            <a:r>
              <a:rPr lang="en-US" sz="3200" dirty="0" err="1"/>
              <a:t>AutoConectado</a:t>
            </a:r>
            <a:r>
              <a:rPr lang="en-US" sz="3200" dirty="0"/>
              <a:t> devices into used-based clusters using  telemetry data.</a:t>
            </a:r>
            <a:endParaRPr lang="x-none" sz="8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E22E4-8532-4F7F-8620-EDF0D987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3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ABFA1B-B535-43B1-8F5D-B82F0F057A36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5800EAFA-76C7-4933-A0CD-CA5328699E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02" r:id="rId6" imgW="1028395" imgH="313944" progId="">
                    <p:embed/>
                  </p:oleObj>
                </mc:Choice>
                <mc:Fallback>
                  <p:oleObj r:id="rId6" imgW="1028395" imgH="313944" progId="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5800EAFA-76C7-4933-A0CD-CA5328699E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1F65EC-6B0D-4E6E-BDAE-DC157F87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6BC655-513F-4889-9384-7B1BD9F1BB49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565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FA26A31-CF61-46B3-8E14-ED962A0C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2025" y="1455343"/>
            <a:ext cx="4229100" cy="160020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24CB344-CFD8-4615-BA4F-7D0810095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34" y="3429000"/>
            <a:ext cx="50768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162576-9E26-4C03-9F1F-ED1EC550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584" y="1027906"/>
            <a:ext cx="6162675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9AAF1-44E8-42EE-A4A9-58A16BC6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30</a:t>
            </a:fld>
            <a:endParaRPr lang="es-EC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500FCE-8BF8-43B1-93B6-BC01746EC42C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4B474922-CD8B-47BD-B875-9EE4B733C6A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66" r:id="rId6" imgW="1028395" imgH="313944" progId="">
                    <p:embed/>
                  </p:oleObj>
                </mc:Choice>
                <mc:Fallback>
                  <p:oleObj r:id="rId6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3FD4FF-7C43-4F11-8120-79015C25D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87497-D725-4D31-80B4-C02448F393A7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9033B14-07E8-4B1D-BE22-AC1D60D7B657}"/>
              </a:ext>
            </a:extLst>
          </p:cNvPr>
          <p:cNvSpPr txBox="1">
            <a:spLocks/>
          </p:cNvSpPr>
          <p:nvPr/>
        </p:nvSpPr>
        <p:spPr>
          <a:xfrm>
            <a:off x="225099" y="163702"/>
            <a:ext cx="10390861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2"/>
              </a:buClr>
              <a:defRPr/>
            </a:pPr>
            <a:r>
              <a:rPr lang="en-US" sz="4000" b="1" dirty="0">
                <a:ea typeface="+mn-ea"/>
              </a:rPr>
              <a:t>Level 1 Decision Tree: Accuracy </a:t>
            </a:r>
          </a:p>
        </p:txBody>
      </p:sp>
    </p:spTree>
    <p:extLst>
      <p:ext uri="{BB962C8B-B14F-4D97-AF65-F5344CB8AC3E}">
        <p14:creationId xmlns:p14="http://schemas.microsoft.com/office/powerpoint/2010/main" val="181499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96584-C36C-4A09-B515-417155C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9" y="2404269"/>
            <a:ext cx="4295775" cy="2924175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AD1682B4-A9CF-4FF9-871E-2EBF5C6224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26" y="1690687"/>
            <a:ext cx="522020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248BDB-8D5E-D84C-BC56-78C4A2760A65}"/>
              </a:ext>
            </a:extLst>
          </p:cNvPr>
          <p:cNvSpPr txBox="1">
            <a:spLocks/>
          </p:cNvSpPr>
          <p:nvPr/>
        </p:nvSpPr>
        <p:spPr>
          <a:xfrm>
            <a:off x="225099" y="163702"/>
            <a:ext cx="7780981" cy="121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2"/>
              </a:buClr>
              <a:defRPr/>
            </a:pPr>
            <a:r>
              <a:rPr lang="en-US" sz="4000" b="1" dirty="0">
                <a:ea typeface="+mn-ea"/>
              </a:rPr>
              <a:t>Final accuracy (10 trees from 3 clustering levels)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26B16-B6EF-4BBE-8CA1-64231492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31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7EFE88B-E968-457D-8C1A-41876DD42609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CBDAFC11-71CA-4D6F-A3ED-F17D93675CD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91" r:id="rId5" imgW="1028395" imgH="313944" progId="">
                    <p:embed/>
                  </p:oleObj>
                </mc:Choice>
                <mc:Fallback>
                  <p:oleObj r:id="rId5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6512FC-E6FE-4382-A6D2-99D06FFD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88414A-B091-4C15-90EB-BB3FD837B3B5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C720D84-74BE-CC4D-8691-872E683B5118}"/>
              </a:ext>
            </a:extLst>
          </p:cNvPr>
          <p:cNvSpPr/>
          <p:nvPr/>
        </p:nvSpPr>
        <p:spPr>
          <a:xfrm>
            <a:off x="2137560" y="4880395"/>
            <a:ext cx="568713" cy="5129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C"/>
          </a:p>
        </p:txBody>
      </p:sp>
    </p:spTree>
    <p:extLst>
      <p:ext uri="{BB962C8B-B14F-4D97-AF65-F5344CB8AC3E}">
        <p14:creationId xmlns:p14="http://schemas.microsoft.com/office/powerpoint/2010/main" val="2564863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12" y="380113"/>
            <a:ext cx="8245475" cy="520554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n-US" b="1" kern="1200" dirty="0">
                <a:solidFill>
                  <a:schemeClr val="tx1"/>
                </a:solidFill>
                <a:ea typeface="+mn-ea"/>
              </a:rPr>
              <a:t>Final variable selection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C71962B-7F10-7D41-BE5B-42D883145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8718047"/>
              </p:ext>
            </p:extLst>
          </p:nvPr>
        </p:nvGraphicFramePr>
        <p:xfrm>
          <a:off x="1097280" y="477933"/>
          <a:ext cx="9570404" cy="5648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B2A36-49D5-4F79-9A57-C8B8E12F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32</a:t>
            </a:fld>
            <a:endParaRPr lang="es-EC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885A14-36CD-4DB7-A808-96326E387693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C8C4FFB3-C767-4626-A2A7-E0754FF5585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14" r:id="rId9" imgW="1028395" imgH="313944" progId="">
                    <p:embed/>
                  </p:oleObj>
                </mc:Choice>
                <mc:Fallback>
                  <p:oleObj r:id="rId9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F2370D-5250-4F72-BB3F-37261369E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5B09682-FE0B-4424-BEBB-E9ED70835EBC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3605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CD125-2D55-4030-A2FD-ED99D1EF5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36" y="217793"/>
            <a:ext cx="10515600" cy="930783"/>
          </a:xfrm>
        </p:spPr>
        <p:txBody>
          <a:bodyPr/>
          <a:lstStyle/>
          <a:p>
            <a:r>
              <a:rPr lang="en-US" dirty="0"/>
              <a:t>Variable usage per tree</a:t>
            </a:r>
            <a:endParaRPr lang="es-MX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94F05E-B828-4579-BFF3-B7CA63606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3634" y="1387239"/>
            <a:ext cx="8964731" cy="49495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C92D8-8941-4F34-A64F-383E6F53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33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843C50-9DB2-4D97-B821-9F96A51371C8}"/>
              </a:ext>
            </a:extLst>
          </p:cNvPr>
          <p:cNvGrpSpPr/>
          <p:nvPr/>
        </p:nvGrpSpPr>
        <p:grpSpPr>
          <a:xfrm>
            <a:off x="9002902" y="102392"/>
            <a:ext cx="2894937" cy="605905"/>
            <a:chOff x="8790244" y="102392"/>
            <a:chExt cx="2894937" cy="605905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10BA76B2-B057-4838-9173-1704108B4D4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8" r:id="rId4" imgW="1028395" imgH="313944" progId="">
                    <p:embed/>
                  </p:oleObj>
                </mc:Choice>
                <mc:Fallback>
                  <p:oleObj r:id="rId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A8EA24-0A8A-47EA-A562-81A648CD6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00D270-A8E2-4E79-8F93-6297FCA2F5B5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367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Steps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0EF921-CA68-7C45-8393-BD6C25E96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6322460"/>
              </p:ext>
            </p:extLst>
          </p:nvPr>
        </p:nvGraphicFramePr>
        <p:xfrm>
          <a:off x="930876" y="2077758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F0C77D-3A47-F548-BB89-A72F47547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092416"/>
              </p:ext>
            </p:extLst>
          </p:nvPr>
        </p:nvGraphicFramePr>
        <p:xfrm>
          <a:off x="930876" y="3745920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4EF6689-794B-4AD0-B9B3-AD83937D5A17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2F627A51-E1A4-4ED3-9B99-4BD1EA12F1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668" r:id="rId14" imgW="1028395" imgH="313944" progId="">
                    <p:embed/>
                  </p:oleObj>
                </mc:Choice>
                <mc:Fallback>
                  <p:oleObj r:id="rId1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23E5F-A2E1-4207-ACBB-FF9443779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A02B5-CBB0-4A03-A61C-E93905E221B9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15C15-F302-4935-8ECC-7FD1BF8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34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92574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8F3C56-9E44-AD43-A61A-E247CA6C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9" y="163702"/>
            <a:ext cx="10390861" cy="923330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n-US" sz="3600" b="1" dirty="0">
                <a:ea typeface="+mn-ea"/>
              </a:rPr>
              <a:t>5. Deployment process</a:t>
            </a:r>
            <a:endParaRPr lang="en-US" sz="3600" b="1" kern="1200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3" name="Graphic 2" descr="Programmer">
            <a:extLst>
              <a:ext uri="{FF2B5EF4-FFF2-40B4-BE49-F238E27FC236}">
                <a16:creationId xmlns:a16="http://schemas.microsoft.com/office/drawing/2014/main" id="{DB5E1375-E1E9-4F9D-840B-445DC7F0E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1640" y="2514600"/>
            <a:ext cx="1143000" cy="1143000"/>
          </a:xfrm>
          <a:prstGeom prst="rect">
            <a:avLst/>
          </a:prstGeom>
        </p:spPr>
      </p:pic>
      <p:pic>
        <p:nvPicPr>
          <p:cNvPr id="5" name="Graphic 4" descr="Programmer">
            <a:extLst>
              <a:ext uri="{FF2B5EF4-FFF2-40B4-BE49-F238E27FC236}">
                <a16:creationId xmlns:a16="http://schemas.microsoft.com/office/drawing/2014/main" id="{F0CCFE44-BC81-4120-804D-F8511E431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62860" y="1943100"/>
            <a:ext cx="1143000" cy="1143000"/>
          </a:xfrm>
          <a:prstGeom prst="rect">
            <a:avLst/>
          </a:prstGeom>
        </p:spPr>
      </p:pic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A7932BD4-CF95-4D6A-94CA-7637DA04B4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62860" y="3086100"/>
            <a:ext cx="1143000" cy="1143000"/>
          </a:xfrm>
          <a:prstGeom prst="rect">
            <a:avLst/>
          </a:prstGeom>
        </p:spPr>
      </p:pic>
      <p:pic>
        <p:nvPicPr>
          <p:cNvPr id="8" name="Graphic 7" descr="Cloud Computing">
            <a:extLst>
              <a:ext uri="{FF2B5EF4-FFF2-40B4-BE49-F238E27FC236}">
                <a16:creationId xmlns:a16="http://schemas.microsoft.com/office/drawing/2014/main" id="{3BA5DEF3-105B-4323-91BB-4ECD043AB7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0820" y="2280920"/>
            <a:ext cx="1610360" cy="1610360"/>
          </a:xfrm>
          <a:prstGeom prst="rect">
            <a:avLst/>
          </a:prstGeom>
        </p:spPr>
      </p:pic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6AF27072-62E3-4BA3-B5B6-7FD4E4049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28384" y="2493050"/>
            <a:ext cx="1485900" cy="1485900"/>
          </a:xfrm>
          <a:prstGeom prst="rect">
            <a:avLst/>
          </a:prstGeom>
        </p:spPr>
      </p:pic>
      <p:pic>
        <p:nvPicPr>
          <p:cNvPr id="12" name="Graphic 11" descr="Chevron arrows">
            <a:extLst>
              <a:ext uri="{FF2B5EF4-FFF2-40B4-BE49-F238E27FC236}">
                <a16:creationId xmlns:a16="http://schemas.microsoft.com/office/drawing/2014/main" id="{B675A45D-3785-41DE-987C-1B5BE97204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41140" y="2778800"/>
            <a:ext cx="914400" cy="914400"/>
          </a:xfrm>
          <a:prstGeom prst="rect">
            <a:avLst/>
          </a:prstGeom>
        </p:spPr>
      </p:pic>
      <p:pic>
        <p:nvPicPr>
          <p:cNvPr id="13" name="Graphic 12" descr="Chevron arrows">
            <a:extLst>
              <a:ext uri="{FF2B5EF4-FFF2-40B4-BE49-F238E27FC236}">
                <a16:creationId xmlns:a16="http://schemas.microsoft.com/office/drawing/2014/main" id="{2264535B-57F5-4CD2-B863-7BFD8D2883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07582" y="277880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1853A5-DF8B-4F47-94E3-F6925E5455EF}"/>
              </a:ext>
            </a:extLst>
          </p:cNvPr>
          <p:cNvSpPr txBox="1"/>
          <p:nvPr/>
        </p:nvSpPr>
        <p:spPr>
          <a:xfrm>
            <a:off x="1869440" y="4307840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dirty="0" err="1"/>
              <a:t>Model</a:t>
            </a:r>
            <a:r>
              <a:rPr lang="es-EC" dirty="0"/>
              <a:t> </a:t>
            </a:r>
            <a:r>
              <a:rPr lang="es-EC" dirty="0" err="1"/>
              <a:t>Development</a:t>
            </a:r>
            <a:endParaRPr lang="es-EC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A6828-D7EA-421E-BDA1-CC8D4CFFAF5E}"/>
              </a:ext>
            </a:extLst>
          </p:cNvPr>
          <p:cNvSpPr txBox="1"/>
          <p:nvPr/>
        </p:nvSpPr>
        <p:spPr>
          <a:xfrm>
            <a:off x="5090160" y="4229100"/>
            <a:ext cx="1811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dirty="0" err="1"/>
              <a:t>All</a:t>
            </a:r>
            <a:r>
              <a:rPr lang="es-EC" dirty="0"/>
              <a:t> tres are </a:t>
            </a:r>
            <a:r>
              <a:rPr lang="es-EC" dirty="0" err="1"/>
              <a:t>stored</a:t>
            </a:r>
            <a:r>
              <a:rPr lang="es-EC" dirty="0"/>
              <a:t> in a </a:t>
            </a:r>
            <a:r>
              <a:rPr lang="es-EC" dirty="0" err="1"/>
              <a:t>GitLab</a:t>
            </a:r>
            <a:r>
              <a:rPr lang="es-EC" dirty="0"/>
              <a:t> </a:t>
            </a:r>
            <a:r>
              <a:rPr lang="es-EC" dirty="0" err="1"/>
              <a:t>repository</a:t>
            </a:r>
            <a:endParaRPr lang="es-EC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9E6F25-F98F-406E-AAF9-DA218EBB2D91}"/>
              </a:ext>
            </a:extLst>
          </p:cNvPr>
          <p:cNvSpPr txBox="1"/>
          <p:nvPr/>
        </p:nvSpPr>
        <p:spPr>
          <a:xfrm>
            <a:off x="8303264" y="4114800"/>
            <a:ext cx="1811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dirty="0" err="1"/>
              <a:t>The</a:t>
            </a:r>
            <a:r>
              <a:rPr lang="es-EC" dirty="0"/>
              <a:t> </a:t>
            </a:r>
            <a:r>
              <a:rPr lang="es-EC" dirty="0" err="1"/>
              <a:t>classification</a:t>
            </a:r>
            <a:r>
              <a:rPr lang="es-EC" dirty="0"/>
              <a:t> </a:t>
            </a:r>
            <a:r>
              <a:rPr lang="es-EC" dirty="0" err="1"/>
              <a:t>model</a:t>
            </a:r>
            <a:r>
              <a:rPr lang="es-EC" dirty="0"/>
              <a:t> can be </a:t>
            </a:r>
            <a:r>
              <a:rPr lang="es-EC" dirty="0" err="1"/>
              <a:t>used</a:t>
            </a:r>
            <a:r>
              <a:rPr lang="es-EC" dirty="0"/>
              <a:t> </a:t>
            </a:r>
            <a:r>
              <a:rPr lang="es-EC" dirty="0" err="1"/>
              <a:t>when</a:t>
            </a:r>
            <a:r>
              <a:rPr lang="es-EC" dirty="0"/>
              <a:t> </a:t>
            </a:r>
            <a:r>
              <a:rPr lang="es-EC" dirty="0" err="1"/>
              <a:t>need</a:t>
            </a:r>
            <a:endParaRPr lang="es-EC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5973-99E8-4B4C-BAF3-0BE859716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35</a:t>
            </a:fld>
            <a:endParaRPr lang="es-EC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1151B9-40C5-463E-9851-BF49E5D8A3FE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18" name="Object 17">
              <a:extLst>
                <a:ext uri="{FF2B5EF4-FFF2-40B4-BE49-F238E27FC236}">
                  <a16:creationId xmlns:a16="http://schemas.microsoft.com/office/drawing/2014/main" id="{02716180-77D3-4204-82D9-4216B1119AA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94" r:id="rId15" imgW="1028395" imgH="313944" progId="">
                    <p:embed/>
                  </p:oleObj>
                </mc:Choice>
                <mc:Fallback>
                  <p:oleObj r:id="rId15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1C568DD-F8C2-4ED7-9696-12588AA22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27A9D08-E34F-4AAA-B759-6FB1FB9DBAB6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619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Steps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0EF921-CA68-7C45-8393-BD6C25E96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6259196"/>
              </p:ext>
            </p:extLst>
          </p:nvPr>
        </p:nvGraphicFramePr>
        <p:xfrm>
          <a:off x="930876" y="2077758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F0C77D-3A47-F548-BB89-A72F47547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9399657"/>
              </p:ext>
            </p:extLst>
          </p:nvPr>
        </p:nvGraphicFramePr>
        <p:xfrm>
          <a:off x="930876" y="3745920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4EF6689-794B-4AD0-B9B3-AD83937D5A17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2F627A51-E1A4-4ED3-9B99-4BD1EA12F1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694" r:id="rId14" imgW="1028395" imgH="313944" progId="">
                    <p:embed/>
                  </p:oleObj>
                </mc:Choice>
                <mc:Fallback>
                  <p:oleObj r:id="rId1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23E5F-A2E1-4207-ACBB-FF9443779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A02B5-CBB0-4A03-A61C-E93905E221B9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15C15-F302-4935-8ECC-7FD1BF8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36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4085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8F3C56-9E44-AD43-A61A-E247CA6C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9" y="163702"/>
            <a:ext cx="10390861" cy="923330"/>
          </a:xfrm>
        </p:spPr>
        <p:txBody>
          <a:bodyPr>
            <a:noAutofit/>
          </a:bodyPr>
          <a:lstStyle/>
          <a:p>
            <a:pPr>
              <a:buClr>
                <a:schemeClr val="accent2"/>
              </a:buClr>
              <a:defRPr/>
            </a:pPr>
            <a:r>
              <a:rPr lang="es-EC" sz="3600" b="1" dirty="0">
                <a:ea typeface="+mn-ea"/>
              </a:rPr>
              <a:t>6. C</a:t>
            </a:r>
            <a:r>
              <a:rPr lang="es-EC" sz="3600" dirty="0"/>
              <a:t>ontrol </a:t>
            </a:r>
            <a:r>
              <a:rPr lang="es-EC" sz="3600" dirty="0" err="1"/>
              <a:t>panels</a:t>
            </a:r>
            <a:r>
              <a:rPr lang="es-EC" sz="3600" dirty="0"/>
              <a:t> </a:t>
            </a:r>
            <a:r>
              <a:rPr lang="es-EC" sz="3600" dirty="0" err="1"/>
              <a:t>for</a:t>
            </a:r>
            <a:r>
              <a:rPr lang="es-EC" sz="3600" dirty="0"/>
              <a:t> </a:t>
            </a:r>
            <a:r>
              <a:rPr lang="es-EC" sz="3600" dirty="0" err="1"/>
              <a:t>the</a:t>
            </a:r>
            <a:r>
              <a:rPr lang="es-EC" sz="3600" dirty="0"/>
              <a:t> </a:t>
            </a:r>
            <a:r>
              <a:rPr lang="es-EC" sz="3600" dirty="0" err="1"/>
              <a:t>model</a:t>
            </a:r>
            <a:br>
              <a:rPr lang="es-EC" sz="3600" b="1" dirty="0">
                <a:ea typeface="+mn-ea"/>
              </a:rPr>
            </a:br>
            <a:r>
              <a:rPr lang="es-EC" sz="2400" b="1" dirty="0">
                <a:ea typeface="+mn-ea"/>
              </a:rPr>
              <a:t>a) Input data – Control Panel</a:t>
            </a:r>
            <a:endParaRPr lang="es-EC" sz="3600" b="1" dirty="0">
              <a:ea typeface="+mn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FF4D1-10AA-4426-A861-2FE15E59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37</a:t>
            </a:fld>
            <a:endParaRPr lang="es-EC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1AA22E-3E2A-47B3-9F87-8449FDA3522B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B175A1DF-FAAD-486A-95AD-6FE55F2D93D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43" r:id="rId3" imgW="1028395" imgH="313944" progId="">
                    <p:embed/>
                  </p:oleObj>
                </mc:Choice>
                <mc:Fallback>
                  <p:oleObj r:id="rId3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998C5B-92BD-4BDF-BA18-5DD2DFD04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CA0C10-EBC2-4E00-9C99-C5881AB85ED6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6B5FFB-D836-EF4A-94C7-B600787577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90"/>
          <a:stretch/>
        </p:blipFill>
        <p:spPr>
          <a:xfrm>
            <a:off x="72501" y="1187985"/>
            <a:ext cx="12046998" cy="51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86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8F3C56-9E44-AD43-A61A-E247CA6C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9" y="163702"/>
            <a:ext cx="10390861" cy="923330"/>
          </a:xfrm>
        </p:spPr>
        <p:txBody>
          <a:bodyPr>
            <a:noAutofit/>
          </a:bodyPr>
          <a:lstStyle/>
          <a:p>
            <a:pPr>
              <a:buClr>
                <a:schemeClr val="accent2"/>
              </a:buClr>
              <a:defRPr/>
            </a:pPr>
            <a:r>
              <a:rPr lang="en-US" sz="3600" b="1" dirty="0"/>
              <a:t>6. C</a:t>
            </a:r>
            <a:r>
              <a:rPr lang="en-US" sz="3600" dirty="0"/>
              <a:t>ontrol panels for the model</a:t>
            </a:r>
            <a:br>
              <a:rPr lang="en-US" sz="3600" b="1" dirty="0"/>
            </a:br>
            <a:r>
              <a:rPr lang="en-US" sz="2400" b="1" dirty="0"/>
              <a:t>a) Output data – Control Panel</a:t>
            </a:r>
            <a:endParaRPr lang="en-US" sz="3600" b="1" dirty="0">
              <a:ea typeface="+mn-ea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0197F5-B0FF-4F7E-83C1-8FD975AD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38</a:t>
            </a:fld>
            <a:endParaRPr lang="es-EC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8271A4-8C87-492C-8AF5-25D16DB64F7C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421F5C86-1298-4A70-BC32-0CB5DBB1E3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6" r:id="rId3" imgW="1028395" imgH="313944" progId="">
                    <p:embed/>
                  </p:oleObj>
                </mc:Choice>
                <mc:Fallback>
                  <p:oleObj r:id="rId3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147E5F-7297-410B-90F3-1E4276EC1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254DAD-1931-4857-A461-AB1C9ED3BA61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36" y="1148342"/>
            <a:ext cx="1055384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06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0197F5-B0FF-4F7E-83C1-8FD975AD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39</a:t>
            </a:fld>
            <a:endParaRPr lang="es-EC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8271A4-8C87-492C-8AF5-25D16DB64F7C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421F5C86-1298-4A70-BC32-0CB5DBB1E3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1" r:id="rId3" imgW="1028395" imgH="313944" progId="">
                    <p:embed/>
                  </p:oleObj>
                </mc:Choice>
                <mc:Fallback>
                  <p:oleObj r:id="rId3" imgW="1028395" imgH="31394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147E5F-7297-410B-90F3-1E4276EC1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254DAD-1931-4857-A461-AB1C9ED3BA61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8342"/>
            <a:ext cx="10479660" cy="5400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92E345-2A74-4701-B85A-F60D5605FE82}"/>
              </a:ext>
            </a:extLst>
          </p:cNvPr>
          <p:cNvSpPr txBox="1">
            <a:spLocks/>
          </p:cNvSpPr>
          <p:nvPr/>
        </p:nvSpPr>
        <p:spPr>
          <a:xfrm>
            <a:off x="225099" y="163702"/>
            <a:ext cx="10390861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2"/>
              </a:buClr>
              <a:defRPr/>
            </a:pPr>
            <a:r>
              <a:rPr lang="en-US" sz="3600" b="1"/>
              <a:t>6. C</a:t>
            </a:r>
            <a:r>
              <a:rPr lang="en-US" sz="3600"/>
              <a:t>ontrol panels for the model</a:t>
            </a:r>
            <a:br>
              <a:rPr lang="en-US" sz="3600" b="1"/>
            </a:br>
            <a:r>
              <a:rPr lang="en-US" sz="2400" b="1"/>
              <a:t>a) Output data – Control Panel</a:t>
            </a:r>
            <a:endParaRPr lang="en-US" sz="3600" b="1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211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Steps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0EF921-CA68-7C45-8393-BD6C25E96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0367418"/>
              </p:ext>
            </p:extLst>
          </p:nvPr>
        </p:nvGraphicFramePr>
        <p:xfrm>
          <a:off x="930876" y="2077758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F0C77D-3A47-F548-BB89-A72F47547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0154769"/>
              </p:ext>
            </p:extLst>
          </p:nvPr>
        </p:nvGraphicFramePr>
        <p:xfrm>
          <a:off x="930876" y="3745920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4EF6689-794B-4AD0-B9B3-AD83937D5A17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2F627A51-E1A4-4ED3-9B99-4BD1EA12F18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3133136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r:id="rId14" imgW="1028395" imgH="313944" progId="">
                    <p:embed/>
                  </p:oleObj>
                </mc:Choice>
                <mc:Fallback>
                  <p:oleObj r:id="rId14" imgW="1028395" imgH="313944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23E5F-A2E1-4207-ACBB-FF9443779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A02B5-CBB0-4A03-A61C-E93905E221B9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15C15-F302-4935-8ECC-7FD1BF8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4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99283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0197F5-B0FF-4F7E-83C1-8FD975AD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40</a:t>
            </a:fld>
            <a:endParaRPr lang="es-EC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8271A4-8C87-492C-8AF5-25D16DB64F7C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421F5C86-1298-4A70-BC32-0CB5DBB1E3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25" r:id="rId3" imgW="1028395" imgH="313944" progId="">
                    <p:embed/>
                  </p:oleObj>
                </mc:Choice>
                <mc:Fallback>
                  <p:oleObj r:id="rId3" imgW="1028395" imgH="31394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147E5F-7297-410B-90F3-1E4276EC1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B254DAD-1931-4857-A461-AB1C9ED3BA61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1119"/>
            <a:ext cx="10494051" cy="5400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8E9D390-B24B-4412-9B1D-E38C4C784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219" y="40797"/>
            <a:ext cx="10515600" cy="1325563"/>
          </a:xfrm>
        </p:spPr>
        <p:txBody>
          <a:bodyPr>
            <a:noAutofit/>
          </a:bodyPr>
          <a:lstStyle/>
          <a:p>
            <a:pPr>
              <a:buClr>
                <a:schemeClr val="accent2"/>
              </a:buClr>
              <a:defRPr/>
            </a:pPr>
            <a:r>
              <a:rPr lang="en-US" sz="3600" b="1" dirty="0"/>
              <a:t>6. C</a:t>
            </a:r>
            <a:r>
              <a:rPr lang="en-US" sz="3600" dirty="0"/>
              <a:t>ontrol panels for the model</a:t>
            </a:r>
            <a:br>
              <a:rPr lang="en-US" sz="3600" b="1" dirty="0"/>
            </a:br>
            <a:r>
              <a:rPr lang="en-US" sz="2400" b="1" dirty="0"/>
              <a:t>a) Output data – Control Panel</a:t>
            </a:r>
            <a:endParaRPr lang="en-US" sz="3600" b="1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0462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Steps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0EF921-CA68-7C45-8393-BD6C25E96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305126"/>
              </p:ext>
            </p:extLst>
          </p:nvPr>
        </p:nvGraphicFramePr>
        <p:xfrm>
          <a:off x="930876" y="2077758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F0C77D-3A47-F548-BB89-A72F47547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843111"/>
              </p:ext>
            </p:extLst>
          </p:nvPr>
        </p:nvGraphicFramePr>
        <p:xfrm>
          <a:off x="930876" y="3745920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4EF6689-794B-4AD0-B9B3-AD83937D5A17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2F627A51-E1A4-4ED3-9B99-4BD1EA12F1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716" r:id="rId14" imgW="1028395" imgH="313944" progId="">
                    <p:embed/>
                  </p:oleObj>
                </mc:Choice>
                <mc:Fallback>
                  <p:oleObj r:id="rId1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23E5F-A2E1-4207-ACBB-FF9443779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A02B5-CBB0-4A03-A61C-E93905E221B9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15C15-F302-4935-8ECC-7FD1BF8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41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16739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8F3C56-9E44-AD43-A61A-E247CA6C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99" y="163702"/>
            <a:ext cx="10390861" cy="923330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n-US" sz="3600" b="1" dirty="0">
                <a:ea typeface="+mn-ea"/>
              </a:rPr>
              <a:t>7. Automatization</a:t>
            </a:r>
            <a:endParaRPr lang="en-US" sz="3600" b="1" kern="1200" dirty="0">
              <a:solidFill>
                <a:schemeClr val="tx1"/>
              </a:solidFill>
              <a:ea typeface="+mn-ea"/>
            </a:endParaRPr>
          </a:p>
        </p:txBody>
      </p:sp>
      <p:pic>
        <p:nvPicPr>
          <p:cNvPr id="3074" name="Picture 2" descr="Cloud Computing - Cloud Computing Icon Transparent (376x376), Png Download">
            <a:extLst>
              <a:ext uri="{FF2B5EF4-FFF2-40B4-BE49-F238E27FC236}">
                <a16:creationId xmlns:a16="http://schemas.microsoft.com/office/drawing/2014/main" id="{57CAAD19-9691-B14C-B33C-45EA64BC7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221" y="1133825"/>
            <a:ext cx="1199624" cy="119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3B032D-9FCC-C349-B170-5D58AAAC8C35}"/>
              </a:ext>
            </a:extLst>
          </p:cNvPr>
          <p:cNvSpPr txBox="1"/>
          <p:nvPr/>
        </p:nvSpPr>
        <p:spPr>
          <a:xfrm>
            <a:off x="5581007" y="1182264"/>
            <a:ext cx="20606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Telemetry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Trip aggregation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Day aggregation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Device aggregation</a:t>
            </a:r>
          </a:p>
        </p:txBody>
      </p:sp>
      <p:pic>
        <p:nvPicPr>
          <p:cNvPr id="10" name="Graphic 9" descr="Line arrow Counter clockwise curve">
            <a:extLst>
              <a:ext uri="{FF2B5EF4-FFF2-40B4-BE49-F238E27FC236}">
                <a16:creationId xmlns:a16="http://schemas.microsoft.com/office/drawing/2014/main" id="{E357A0CE-3885-1043-8DEA-0E5AAE6FC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408216" flipH="1">
            <a:off x="7557659" y="2198580"/>
            <a:ext cx="1274905" cy="1274905"/>
          </a:xfrm>
          <a:prstGeom prst="rect">
            <a:avLst/>
          </a:prstGeom>
        </p:spPr>
      </p:pic>
      <p:pic>
        <p:nvPicPr>
          <p:cNvPr id="12" name="Graphic 11" descr="Decision chart">
            <a:extLst>
              <a:ext uri="{FF2B5EF4-FFF2-40B4-BE49-F238E27FC236}">
                <a16:creationId xmlns:a16="http://schemas.microsoft.com/office/drawing/2014/main" id="{4F087FB8-B706-3A47-9562-F9496F8FF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1839" y="3496717"/>
            <a:ext cx="1453376" cy="1453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4CC3FF-2757-E141-9D5B-C8ECFF407F88}"/>
              </a:ext>
            </a:extLst>
          </p:cNvPr>
          <p:cNvSpPr txBox="1"/>
          <p:nvPr/>
        </p:nvSpPr>
        <p:spPr>
          <a:xfrm>
            <a:off x="8576263" y="3429001"/>
            <a:ext cx="309424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Decision Trees</a:t>
            </a:r>
          </a:p>
          <a:p>
            <a:pPr lvl="0"/>
            <a:r>
              <a:rPr lang="en-US" sz="1600" dirty="0"/>
              <a:t>Input: device aggregations</a:t>
            </a:r>
          </a:p>
          <a:p>
            <a:pPr lvl="0"/>
            <a:r>
              <a:rPr lang="en-US" sz="1600" dirty="0"/>
              <a:t>Process: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Level 1 (1 tree)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Level 2 (3 trees)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Level 3 (6 trees)</a:t>
            </a:r>
          </a:p>
          <a:p>
            <a:pPr lvl="0"/>
            <a:r>
              <a:rPr lang="en-US" sz="1600" dirty="0"/>
              <a:t>Output: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One of 12 categories for each device</a:t>
            </a:r>
          </a:p>
        </p:txBody>
      </p:sp>
      <p:pic>
        <p:nvPicPr>
          <p:cNvPr id="15" name="Graphic 14" descr="Line arrow Counter clockwise curve">
            <a:extLst>
              <a:ext uri="{FF2B5EF4-FFF2-40B4-BE49-F238E27FC236}">
                <a16:creationId xmlns:a16="http://schemas.microsoft.com/office/drawing/2014/main" id="{ABDF3B30-DA3F-1B4B-A0EE-4A63703E5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4249282" flipH="1">
            <a:off x="5985200" y="5007128"/>
            <a:ext cx="1491561" cy="1491561"/>
          </a:xfrm>
          <a:prstGeom prst="rect">
            <a:avLst/>
          </a:prstGeom>
        </p:spPr>
      </p:pic>
      <p:pic>
        <p:nvPicPr>
          <p:cNvPr id="22" name="Graphic 21" descr="Presentation with pie chart">
            <a:extLst>
              <a:ext uri="{FF2B5EF4-FFF2-40B4-BE49-F238E27FC236}">
                <a16:creationId xmlns:a16="http://schemas.microsoft.com/office/drawing/2014/main" id="{5A7CE2FF-C120-074E-87EC-D271DE61F3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7186" y="4594537"/>
            <a:ext cx="1284376" cy="12843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8FC731-BBE7-FA41-9910-ACED41DFD491}"/>
              </a:ext>
            </a:extLst>
          </p:cNvPr>
          <p:cNvSpPr txBox="1"/>
          <p:nvPr/>
        </p:nvSpPr>
        <p:spPr>
          <a:xfrm>
            <a:off x="4885698" y="4849212"/>
            <a:ext cx="122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b="1" dirty="0"/>
              <a:t>Dashboard</a:t>
            </a:r>
          </a:p>
        </p:txBody>
      </p:sp>
      <p:pic>
        <p:nvPicPr>
          <p:cNvPr id="25" name="Graphic 24" descr="Car">
            <a:extLst>
              <a:ext uri="{FF2B5EF4-FFF2-40B4-BE49-F238E27FC236}">
                <a16:creationId xmlns:a16="http://schemas.microsoft.com/office/drawing/2014/main" id="{3E5CE263-1B24-0744-8366-80BD4644E8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9732" y="2290260"/>
            <a:ext cx="1262689" cy="12626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3A57C7-1109-BA4C-9C8F-85578B94A77B}"/>
              </a:ext>
            </a:extLst>
          </p:cNvPr>
          <p:cNvSpPr txBox="1"/>
          <p:nvPr/>
        </p:nvSpPr>
        <p:spPr>
          <a:xfrm>
            <a:off x="2416004" y="2406006"/>
            <a:ext cx="23037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 err="1"/>
              <a:t>Trips</a:t>
            </a:r>
            <a:endParaRPr lang="x-none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Day/night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City/</a:t>
            </a:r>
            <a:r>
              <a:rPr lang="en-US" sz="1600" dirty="0" err="1"/>
              <a:t>Cantón</a:t>
            </a:r>
            <a:r>
              <a:rPr lang="en-US" sz="1600" dirty="0"/>
              <a:t>/</a:t>
            </a:r>
            <a:r>
              <a:rPr lang="en-US" sz="1600" dirty="0" err="1"/>
              <a:t>Provincia</a:t>
            </a:r>
            <a:endParaRPr lang="en-US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dirty="0"/>
              <a:t>…</a:t>
            </a:r>
          </a:p>
        </p:txBody>
      </p:sp>
      <p:pic>
        <p:nvPicPr>
          <p:cNvPr id="28" name="Graphic 27" descr="Line arrow Counter clockwise curve">
            <a:extLst>
              <a:ext uri="{FF2B5EF4-FFF2-40B4-BE49-F238E27FC236}">
                <a16:creationId xmlns:a16="http://schemas.microsoft.com/office/drawing/2014/main" id="{1E0EF0FA-9F10-8240-B2F9-659FCD6C7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180578" flipH="1">
            <a:off x="2579039" y="1227411"/>
            <a:ext cx="1274905" cy="1274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A0E6B-CC40-4D21-8FE2-B623F3EE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42</a:t>
            </a:fld>
            <a:endParaRPr lang="es-EC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F60380-4369-4E51-BF54-27DB75415002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23" name="Object 22">
              <a:extLst>
                <a:ext uri="{FF2B5EF4-FFF2-40B4-BE49-F238E27FC236}">
                  <a16:creationId xmlns:a16="http://schemas.microsoft.com/office/drawing/2014/main" id="{C72AB226-9BB3-4C8E-A3E6-87B2EC95934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15" r:id="rId12" imgW="1028395" imgH="313944" progId="">
                    <p:embed/>
                  </p:oleObj>
                </mc:Choice>
                <mc:Fallback>
                  <p:oleObj r:id="rId12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F70B476-6263-4392-ACE1-CEE103989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B667DF5-B79B-469A-9000-F69E089881BC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4038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Steps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0EF921-CA68-7C45-8393-BD6C25E96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1430852"/>
              </p:ext>
            </p:extLst>
          </p:nvPr>
        </p:nvGraphicFramePr>
        <p:xfrm>
          <a:off x="930876" y="2077758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F0C77D-3A47-F548-BB89-A72F47547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733905"/>
              </p:ext>
            </p:extLst>
          </p:nvPr>
        </p:nvGraphicFramePr>
        <p:xfrm>
          <a:off x="930876" y="3745920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4EF6689-794B-4AD0-B9B3-AD83937D5A17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2F627A51-E1A4-4ED3-9B99-4BD1EA12F1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763" r:id="rId14" imgW="1028395" imgH="313944" progId="">
                    <p:embed/>
                  </p:oleObj>
                </mc:Choice>
                <mc:Fallback>
                  <p:oleObj r:id="rId1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23E5F-A2E1-4207-ACBB-FF9443779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A02B5-CBB0-4A03-A61C-E93905E221B9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15C15-F302-4935-8ECC-7FD1BF8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43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34881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8F3C56-9E44-AD43-A61A-E247CA6CC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00" y="163702"/>
            <a:ext cx="3309838" cy="923330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sz="3600" b="1" dirty="0">
                <a:ea typeface="+mn-ea"/>
              </a:rPr>
              <a:t>8. Next </a:t>
            </a:r>
            <a:r>
              <a:rPr lang="es-EC" sz="3600" b="1" dirty="0" err="1">
                <a:ea typeface="+mn-ea"/>
              </a:rPr>
              <a:t>Steps</a:t>
            </a:r>
            <a:endParaRPr lang="es-EC" sz="3600" b="1" kern="1200" dirty="0">
              <a:solidFill>
                <a:schemeClr val="tx1"/>
              </a:solidFill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25C481B-6D5B-1B40-AB64-6113F1ACB5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678655"/>
              </p:ext>
            </p:extLst>
          </p:nvPr>
        </p:nvGraphicFramePr>
        <p:xfrm>
          <a:off x="2063646" y="1847994"/>
          <a:ext cx="8064708" cy="3729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445BD-13A2-48DD-A364-D7091615E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44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0E7D57-5D3F-4942-9512-AA8F89BF17B1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79133E4B-933B-49DF-BE26-958254E0B93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63" r:id="rId8" imgW="1028395" imgH="313944" progId="">
                    <p:embed/>
                  </p:oleObj>
                </mc:Choice>
                <mc:Fallback>
                  <p:oleObj r:id="rId8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97F280-1F33-4333-949B-E73F293F6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F04D7D4-1575-4246-B728-B9FB8AB050EB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995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Steps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0EF921-CA68-7C45-8393-BD6C25E96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552869"/>
              </p:ext>
            </p:extLst>
          </p:nvPr>
        </p:nvGraphicFramePr>
        <p:xfrm>
          <a:off x="930876" y="2077758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F0C77D-3A47-F548-BB89-A72F47547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521806"/>
              </p:ext>
            </p:extLst>
          </p:nvPr>
        </p:nvGraphicFramePr>
        <p:xfrm>
          <a:off x="930876" y="3745920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4EF6689-794B-4AD0-B9B3-AD83937D5A17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2F627A51-E1A4-4ED3-9B99-4BD1EA12F1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25" r:id="rId14" imgW="1028395" imgH="313944" progId="">
                    <p:embed/>
                  </p:oleObj>
                </mc:Choice>
                <mc:Fallback>
                  <p:oleObj r:id="rId1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23E5F-A2E1-4207-ACBB-FF9443779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A02B5-CBB0-4A03-A61C-E93905E221B9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15C15-F302-4935-8ECC-7FD1BF8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5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4114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>
                <a:solidFill>
                  <a:schemeClr val="tx1"/>
                </a:solidFill>
                <a:ea typeface="+mn-ea"/>
              </a:rPr>
              <a:t>1. </a:t>
            </a: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Sample</a:t>
            </a:r>
            <a:r>
              <a:rPr lang="es-EC" b="1" kern="1200" dirty="0">
                <a:solidFill>
                  <a:schemeClr val="tx1"/>
                </a:solidFill>
                <a:ea typeface="+mn-ea"/>
              </a:rPr>
              <a:t> </a:t>
            </a: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selection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01F65C-8628-F148-8E4E-9C62ED8871E6}"/>
              </a:ext>
            </a:extLst>
          </p:cNvPr>
          <p:cNvSpPr txBox="1"/>
          <p:nvPr/>
        </p:nvSpPr>
        <p:spPr>
          <a:xfrm>
            <a:off x="2876469" y="2065288"/>
            <a:ext cx="2996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x-none" sz="9600" b="1"/>
              <a:t>7,250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13C7BC-632C-6F47-B92F-3E2DFDE85BFF}"/>
              </a:ext>
            </a:extLst>
          </p:cNvPr>
          <p:cNvSpPr txBox="1"/>
          <p:nvPr/>
        </p:nvSpPr>
        <p:spPr>
          <a:xfrm>
            <a:off x="5964700" y="2568734"/>
            <a:ext cx="344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5400" dirty="0"/>
              <a:t>🚗</a:t>
            </a:r>
            <a:r>
              <a:rPr lang="es-EC" sz="5400" dirty="0"/>
              <a:t> </a:t>
            </a:r>
            <a:r>
              <a:rPr lang="es-EC" sz="5400" dirty="0" err="1"/>
              <a:t>Devices</a:t>
            </a:r>
            <a:endParaRPr lang="x-none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0E094-2E4E-BB47-B95B-54253AF905E3}"/>
              </a:ext>
            </a:extLst>
          </p:cNvPr>
          <p:cNvSpPr txBox="1"/>
          <p:nvPr/>
        </p:nvSpPr>
        <p:spPr>
          <a:xfrm>
            <a:off x="5064567" y="3927336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x-none" sz="9600" b="1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9B2487-BA9B-BE49-A1AA-0C19A0F8FA22}"/>
              </a:ext>
            </a:extLst>
          </p:cNvPr>
          <p:cNvSpPr txBox="1"/>
          <p:nvPr/>
        </p:nvSpPr>
        <p:spPr>
          <a:xfrm>
            <a:off x="5964700" y="4430782"/>
            <a:ext cx="3182281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5400" dirty="0"/>
              <a:t>🗓</a:t>
            </a:r>
            <a:r>
              <a:rPr lang="es-EC" sz="5400" dirty="0" err="1"/>
              <a:t>months</a:t>
            </a:r>
            <a:endParaRPr lang="x-none" sz="5400" dirty="0"/>
          </a:p>
          <a:p>
            <a:r>
              <a:rPr lang="x-none" sz="4000" dirty="0"/>
              <a:t>(</a:t>
            </a:r>
            <a:r>
              <a:rPr lang="es-EC" sz="4000" dirty="0"/>
              <a:t>Jan</a:t>
            </a:r>
            <a:r>
              <a:rPr lang="x-none" sz="4000" dirty="0"/>
              <a:t>-Sep/19)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D6E1C2-704A-4EE2-A9C2-4F481DA0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6</a:t>
            </a:fld>
            <a:endParaRPr lang="es-EC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19F659-6900-44DC-BED1-02DFD0034259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96F04FE0-5DCE-499A-8229-66D40A0DD7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4" r:id="rId4" imgW="1028395" imgH="313944" progId="">
                    <p:embed/>
                  </p:oleObj>
                </mc:Choice>
                <mc:Fallback>
                  <p:oleObj r:id="rId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ABAFF3-DCE9-4652-8E5E-D9F7176F0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1B0FB6E-7357-4240-8E3D-034674630F31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044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12" y="148519"/>
            <a:ext cx="8245475" cy="923330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n-US" b="1" kern="1200" dirty="0">
                <a:solidFill>
                  <a:schemeClr val="tx1"/>
                </a:solidFill>
                <a:ea typeface="+mn-ea"/>
              </a:rPr>
              <a:t>1. Sample selection</a:t>
            </a:r>
            <a:br>
              <a:rPr lang="en-US" b="1" kern="1200" dirty="0">
                <a:solidFill>
                  <a:schemeClr val="tx1"/>
                </a:solidFill>
                <a:ea typeface="+mn-ea"/>
              </a:rPr>
            </a:br>
            <a:r>
              <a:rPr lang="en-US" sz="3200" b="1" dirty="0">
                <a:ea typeface="+mn-ea"/>
              </a:rPr>
              <a:t>Feature engineering </a:t>
            </a:r>
            <a:endParaRPr lang="en-US" sz="3200" b="1" kern="1200" dirty="0">
              <a:solidFill>
                <a:schemeClr val="tx1"/>
              </a:solidFill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C71962B-7F10-7D41-BE5B-42D883145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451764"/>
              </p:ext>
            </p:extLst>
          </p:nvPr>
        </p:nvGraphicFramePr>
        <p:xfrm>
          <a:off x="2032000" y="4110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4560BEBF-9256-0047-9291-C0906BC17E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9659591"/>
              </p:ext>
            </p:extLst>
          </p:nvPr>
        </p:nvGraphicFramePr>
        <p:xfrm>
          <a:off x="3149600" y="5695187"/>
          <a:ext cx="5892800" cy="7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59E0B22-C2F1-AB46-89FE-05713497E8A4}"/>
              </a:ext>
            </a:extLst>
          </p:cNvPr>
          <p:cNvSpPr txBox="1"/>
          <p:nvPr/>
        </p:nvSpPr>
        <p:spPr>
          <a:xfrm>
            <a:off x="2220499" y="4698081"/>
            <a:ext cx="1668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56 </a:t>
            </a:r>
            <a:r>
              <a:rPr lang="en-US" dirty="0"/>
              <a:t>totals</a:t>
            </a:r>
          </a:p>
          <a:p>
            <a:r>
              <a:rPr lang="x-none" dirty="0"/>
              <a:t>54</a:t>
            </a:r>
            <a:r>
              <a:rPr lang="es-EC" dirty="0"/>
              <a:t> </a:t>
            </a:r>
            <a:r>
              <a:rPr lang="en-US" dirty="0"/>
              <a:t>percentages</a:t>
            </a:r>
            <a:r>
              <a:rPr lang="es-EC" dirty="0"/>
              <a:t> </a:t>
            </a:r>
            <a:endParaRPr lang="x-none" dirty="0"/>
          </a:p>
          <a:p>
            <a:r>
              <a:rPr lang="x-none" dirty="0"/>
              <a:t>56 percenti</a:t>
            </a:r>
            <a:r>
              <a:rPr lang="es-EC" dirty="0"/>
              <a:t>les</a:t>
            </a:r>
            <a:endParaRPr lang="x-none" dirty="0"/>
          </a:p>
          <a:p>
            <a:endParaRPr lang="x-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F59AE-0F29-1345-A78B-5E9A26A6EE49}"/>
              </a:ext>
            </a:extLst>
          </p:cNvPr>
          <p:cNvSpPr txBox="1"/>
          <p:nvPr/>
        </p:nvSpPr>
        <p:spPr>
          <a:xfrm>
            <a:off x="5166899" y="4698080"/>
            <a:ext cx="1859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dirty="0"/>
              <a:t>54 </a:t>
            </a:r>
            <a:r>
              <a:rPr lang="en-US" dirty="0"/>
              <a:t>percentages</a:t>
            </a:r>
          </a:p>
          <a:p>
            <a:r>
              <a:rPr lang="x-none" dirty="0"/>
              <a:t>56 de percentiles</a:t>
            </a:r>
          </a:p>
          <a:p>
            <a:endParaRPr lang="x-non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C3216-A593-4E38-9A01-FDC8CF78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7</a:t>
            </a:fld>
            <a:endParaRPr lang="es-EC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7EB65A-2BFA-4700-9AE4-2AC7F87E6F68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33290F9E-7605-4E41-BBA9-5F4C240CAE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0" r:id="rId14" imgW="1028395" imgH="313944" progId="">
                    <p:embed/>
                  </p:oleObj>
                </mc:Choice>
                <mc:Fallback>
                  <p:oleObj r:id="rId1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70792F-294F-4763-90D8-B57B1E7AB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DB28EF-3985-4674-BDCD-4845C681946E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364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s-EC" b="1" kern="1200" dirty="0" err="1">
                <a:solidFill>
                  <a:schemeClr val="tx1"/>
                </a:solidFill>
                <a:ea typeface="+mn-ea"/>
              </a:rPr>
              <a:t>Steps</a:t>
            </a:r>
            <a:endParaRPr lang="es-EC" b="1" kern="1200" dirty="0">
              <a:solidFill>
                <a:schemeClr val="tx1"/>
              </a:solidFill>
              <a:ea typeface="+mn-ea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0EF921-CA68-7C45-8393-BD6C25E96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758171"/>
              </p:ext>
            </p:extLst>
          </p:nvPr>
        </p:nvGraphicFramePr>
        <p:xfrm>
          <a:off x="930876" y="2077758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F0C77D-3A47-F548-BB89-A72F475470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570602"/>
              </p:ext>
            </p:extLst>
          </p:nvPr>
        </p:nvGraphicFramePr>
        <p:xfrm>
          <a:off x="930876" y="3745920"/>
          <a:ext cx="10330248" cy="166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4EF6689-794B-4AD0-B9B3-AD83937D5A17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2F627A51-E1A4-4ED3-9B99-4BD1EA12F18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572" r:id="rId14" imgW="1028395" imgH="313944" progId="">
                    <p:embed/>
                  </p:oleObj>
                </mc:Choice>
                <mc:Fallback>
                  <p:oleObj r:id="rId14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B23E5F-A2E1-4207-ACBB-FF9443779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7A02B5-CBB0-4A03-A61C-E93905E221B9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315C15-F302-4935-8ECC-7FD1BF8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8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0404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A3A8-8FFE-4729-A646-B991232C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26" y="284253"/>
            <a:ext cx="8245475" cy="498475"/>
          </a:xfrm>
        </p:spPr>
        <p:txBody>
          <a:bodyPr>
            <a:noAutofit/>
          </a:bodyPr>
          <a:lstStyle/>
          <a:p>
            <a:pPr eaLnBrk="1" hangingPunct="1">
              <a:buClr>
                <a:schemeClr val="accent2"/>
              </a:buClr>
              <a:defRPr/>
            </a:pPr>
            <a:r>
              <a:rPr lang="en-US" b="1" kern="1200" dirty="0">
                <a:solidFill>
                  <a:schemeClr val="tx1"/>
                </a:solidFill>
                <a:ea typeface="+mn-ea"/>
              </a:rPr>
              <a:t>2. </a:t>
            </a:r>
            <a:r>
              <a:rPr lang="en-US" b="1" dirty="0">
                <a:ea typeface="+mn-ea"/>
              </a:rPr>
              <a:t>Descriptive Analysis</a:t>
            </a:r>
            <a:endParaRPr lang="en-US" b="1" kern="12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5E980-A367-FF45-9348-388F028DDB32}"/>
              </a:ext>
            </a:extLst>
          </p:cNvPr>
          <p:cNvSpPr txBox="1"/>
          <p:nvPr/>
        </p:nvSpPr>
        <p:spPr>
          <a:xfrm>
            <a:off x="734061" y="905297"/>
            <a:ext cx="5648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a) Mean comparisons of periods of the day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C5E1F-BF2A-6346-9493-4358911F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1437503"/>
            <a:ext cx="9969500" cy="51943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12F7C-E3E4-44C5-92C9-D7C626458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D6-E73F-E14C-8B6C-83CCDF3CD7A2}" type="slidenum">
              <a:rPr lang="es-EC" smtClean="0"/>
              <a:t>9</a:t>
            </a:fld>
            <a:endParaRPr lang="es-EC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FAE3D4-A9E2-4A08-B08A-00DCBF6F5043}"/>
              </a:ext>
            </a:extLst>
          </p:cNvPr>
          <p:cNvGrpSpPr/>
          <p:nvPr/>
        </p:nvGrpSpPr>
        <p:grpSpPr>
          <a:xfrm>
            <a:off x="8790244" y="102392"/>
            <a:ext cx="2894937" cy="605905"/>
            <a:chOff x="8790244" y="102392"/>
            <a:chExt cx="2894937" cy="605905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A37038D4-C73E-420B-AB5D-F75322746F4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8870959"/>
                </p:ext>
              </p:extLst>
            </p:nvPr>
          </p:nvGraphicFramePr>
          <p:xfrm>
            <a:off x="10679150" y="195547"/>
            <a:ext cx="1006031" cy="428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6" r:id="rId5" imgW="1028395" imgH="313944" progId="">
                    <p:embed/>
                  </p:oleObj>
                </mc:Choice>
                <mc:Fallback>
                  <p:oleObj r:id="rId5" imgW="1028395" imgH="313944" progId="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2F627A51-E1A4-4ED3-9B99-4BD1EA12F18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79150" y="195547"/>
                          <a:ext cx="1006031" cy="428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5EB99C-89D1-40BE-B322-8BB2622CE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0244" y="102392"/>
              <a:ext cx="1537712" cy="60590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50A256-31BA-4072-93B3-7AA41DFE44F4}"/>
                </a:ext>
              </a:extLst>
            </p:cNvPr>
            <p:cNvSpPr/>
            <p:nvPr/>
          </p:nvSpPr>
          <p:spPr bwMode="auto">
            <a:xfrm rot="5400000">
              <a:off x="10267913" y="401530"/>
              <a:ext cx="43200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hlink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636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1081</Words>
  <Application>Microsoft Office PowerPoint</Application>
  <PresentationFormat>Widescreen</PresentationFormat>
  <Paragraphs>314</Paragraphs>
  <Slides>44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Helvetica Neue Medium</vt:lpstr>
      <vt:lpstr>Arial</vt:lpstr>
      <vt:lpstr>Arial Black</vt:lpstr>
      <vt:lpstr>Calibri</vt:lpstr>
      <vt:lpstr>Calibri Light</vt:lpstr>
      <vt:lpstr>Consolas</vt:lpstr>
      <vt:lpstr>Office Theme</vt:lpstr>
      <vt:lpstr>Seguros Equinoccial Auto Conectado  Risk Model </vt:lpstr>
      <vt:lpstr>About AutoConectado</vt:lpstr>
      <vt:lpstr>Objective of this project</vt:lpstr>
      <vt:lpstr>Steps</vt:lpstr>
      <vt:lpstr>Steps</vt:lpstr>
      <vt:lpstr>1. Sample selection</vt:lpstr>
      <vt:lpstr>1. Sample selection Feature engineering </vt:lpstr>
      <vt:lpstr>Steps</vt:lpstr>
      <vt:lpstr>2. Descriptive Analysis</vt:lpstr>
      <vt:lpstr>2. Descriptive Analysis</vt:lpstr>
      <vt:lpstr>Steps</vt:lpstr>
      <vt:lpstr>3. Data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 summary </vt:lpstr>
      <vt:lpstr>Steps</vt:lpstr>
      <vt:lpstr>4. Classification model a) Clustering Levels (decision trees)</vt:lpstr>
      <vt:lpstr>4. Classification Model</vt:lpstr>
      <vt:lpstr>Level 1 Decision Tree</vt:lpstr>
      <vt:lpstr>PowerPoint Presentation</vt:lpstr>
      <vt:lpstr>PowerPoint Presentation</vt:lpstr>
      <vt:lpstr>Final variable selection</vt:lpstr>
      <vt:lpstr>Variable usage per tree</vt:lpstr>
      <vt:lpstr>Steps</vt:lpstr>
      <vt:lpstr>5. Deployment process</vt:lpstr>
      <vt:lpstr>Steps</vt:lpstr>
      <vt:lpstr>6. Control panels for the model a) Input data – Control Panel</vt:lpstr>
      <vt:lpstr>6. Control panels for the model a) Output data – Control Panel</vt:lpstr>
      <vt:lpstr>PowerPoint Presentation</vt:lpstr>
      <vt:lpstr>6. Control panels for the model a) Output data – Control Panel</vt:lpstr>
      <vt:lpstr>Steps</vt:lpstr>
      <vt:lpstr>7. Automatization</vt:lpstr>
      <vt:lpstr>Steps</vt:lpstr>
      <vt:lpstr>8.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Riesgo</dc:title>
  <dc:creator>Microsoft Office User</dc:creator>
  <cp:lastModifiedBy>Raquel Esthela Vargas Vivanco</cp:lastModifiedBy>
  <cp:revision>74</cp:revision>
  <dcterms:created xsi:type="dcterms:W3CDTF">2020-02-12T14:30:18Z</dcterms:created>
  <dcterms:modified xsi:type="dcterms:W3CDTF">2020-02-17T19:14:09Z</dcterms:modified>
</cp:coreProperties>
</file>